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303" r:id="rId4"/>
    <p:sldId id="291" r:id="rId5"/>
    <p:sldId id="290" r:id="rId6"/>
    <p:sldId id="287" r:id="rId7"/>
    <p:sldId id="286" r:id="rId8"/>
    <p:sldId id="305" r:id="rId9"/>
    <p:sldId id="288" r:id="rId10"/>
    <p:sldId id="289" r:id="rId11"/>
    <p:sldId id="267" r:id="rId12"/>
    <p:sldId id="307" r:id="rId13"/>
    <p:sldId id="262" r:id="rId14"/>
    <p:sldId id="301" r:id="rId15"/>
    <p:sldId id="282" r:id="rId16"/>
    <p:sldId id="284" r:id="rId17"/>
    <p:sldId id="285" r:id="rId18"/>
    <p:sldId id="292" r:id="rId19"/>
    <p:sldId id="280" r:id="rId20"/>
    <p:sldId id="283" r:id="rId21"/>
    <p:sldId id="281" r:id="rId22"/>
    <p:sldId id="263" r:id="rId23"/>
    <p:sldId id="306" r:id="rId24"/>
    <p:sldId id="266" r:id="rId25"/>
    <p:sldId id="302" r:id="rId26"/>
    <p:sldId id="264" r:id="rId27"/>
    <p:sldId id="265" r:id="rId28"/>
    <p:sldId id="304" r:id="rId29"/>
    <p:sldId id="293" r:id="rId30"/>
    <p:sldId id="29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6C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BA00-6CBC-46A7-B6F4-7173B5165301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A3E1-A6BD-45BC-ABDE-236954BE6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40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BA00-6CBC-46A7-B6F4-7173B5165301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A3E1-A6BD-45BC-ABDE-236954BE6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33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BA00-6CBC-46A7-B6F4-7173B5165301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A3E1-A6BD-45BC-ABDE-236954BE6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BA00-6CBC-46A7-B6F4-7173B5165301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A3E1-A6BD-45BC-ABDE-236954BE6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25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BA00-6CBC-46A7-B6F4-7173B5165301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A3E1-A6BD-45BC-ABDE-236954BE6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5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BA00-6CBC-46A7-B6F4-7173B5165301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A3E1-A6BD-45BC-ABDE-236954BE6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15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BA00-6CBC-46A7-B6F4-7173B5165301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A3E1-A6BD-45BC-ABDE-236954BE6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5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BA00-6CBC-46A7-B6F4-7173B5165301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A3E1-A6BD-45BC-ABDE-236954BE6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6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BA00-6CBC-46A7-B6F4-7173B5165301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A3E1-A6BD-45BC-ABDE-236954BE6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8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BA00-6CBC-46A7-B6F4-7173B5165301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A3E1-A6BD-45BC-ABDE-236954BE6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75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BA00-6CBC-46A7-B6F4-7173B5165301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A3E1-A6BD-45BC-ABDE-236954BE6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4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BBA00-6CBC-46A7-B6F4-7173B5165301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7A3E1-A6BD-45BC-ABDE-236954BE6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625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6.png"/><Relationship Id="rId18" Type="http://schemas.openxmlformats.org/officeDocument/2006/relationships/slide" Target="slide15.xml"/><Relationship Id="rId26" Type="http://schemas.openxmlformats.org/officeDocument/2006/relationships/slide" Target="slide9.xml"/><Relationship Id="rId39" Type="http://schemas.openxmlformats.org/officeDocument/2006/relationships/image" Target="../media/image19.png"/><Relationship Id="rId3" Type="http://schemas.openxmlformats.org/officeDocument/2006/relationships/image" Target="../media/image1.png"/><Relationship Id="rId21" Type="http://schemas.openxmlformats.org/officeDocument/2006/relationships/image" Target="../media/image10.png"/><Relationship Id="rId34" Type="http://schemas.openxmlformats.org/officeDocument/2006/relationships/slide" Target="slide22.xml"/><Relationship Id="rId42" Type="http://schemas.openxmlformats.org/officeDocument/2006/relationships/slide" Target="slide19.xml"/><Relationship Id="rId7" Type="http://schemas.openxmlformats.org/officeDocument/2006/relationships/image" Target="../media/image3.png"/><Relationship Id="rId12" Type="http://schemas.openxmlformats.org/officeDocument/2006/relationships/slide" Target="slide24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slide" Target="slide7.xml"/><Relationship Id="rId2" Type="http://schemas.openxmlformats.org/officeDocument/2006/relationships/slide" Target="slide1.xml"/><Relationship Id="rId16" Type="http://schemas.openxmlformats.org/officeDocument/2006/relationships/slide" Target="slide20.xml"/><Relationship Id="rId20" Type="http://schemas.openxmlformats.org/officeDocument/2006/relationships/slide" Target="slide16.xml"/><Relationship Id="rId29" Type="http://schemas.openxmlformats.org/officeDocument/2006/relationships/image" Target="../media/image14.png"/><Relationship Id="rId41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11" Type="http://schemas.openxmlformats.org/officeDocument/2006/relationships/image" Target="../media/image5.png"/><Relationship Id="rId24" Type="http://schemas.openxmlformats.org/officeDocument/2006/relationships/slide" Target="slide12.xml"/><Relationship Id="rId32" Type="http://schemas.openxmlformats.org/officeDocument/2006/relationships/slide" Target="slide27.xml"/><Relationship Id="rId37" Type="http://schemas.openxmlformats.org/officeDocument/2006/relationships/image" Target="../media/image18.png"/><Relationship Id="rId40" Type="http://schemas.openxmlformats.org/officeDocument/2006/relationships/slide" Target="slide26.xml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slide" Target="slide10.xml"/><Relationship Id="rId36" Type="http://schemas.openxmlformats.org/officeDocument/2006/relationships/slide" Target="slide6.xml"/><Relationship Id="rId10" Type="http://schemas.openxmlformats.org/officeDocument/2006/relationships/slide" Target="slide4.xml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4" Type="http://schemas.openxmlformats.org/officeDocument/2006/relationships/slide" Target="slide29.xml"/><Relationship Id="rId4" Type="http://schemas.openxmlformats.org/officeDocument/2006/relationships/slide" Target="slide2.xml"/><Relationship Id="rId9" Type="http://schemas.openxmlformats.org/officeDocument/2006/relationships/image" Target="../media/image4.png"/><Relationship Id="rId14" Type="http://schemas.openxmlformats.org/officeDocument/2006/relationships/slide" Target="slide17.xml"/><Relationship Id="rId22" Type="http://schemas.openxmlformats.org/officeDocument/2006/relationships/slide" Target="slide5.xml"/><Relationship Id="rId27" Type="http://schemas.openxmlformats.org/officeDocument/2006/relationships/image" Target="../media/image13.png"/><Relationship Id="rId30" Type="http://schemas.openxmlformats.org/officeDocument/2006/relationships/slide" Target="slide11.xml"/><Relationship Id="rId35" Type="http://schemas.openxmlformats.org/officeDocument/2006/relationships/image" Target="../media/image17.png"/><Relationship Id="rId43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2.jpeg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2.jpeg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2.jpeg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slide" Target="slide1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3.png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slide" Target="slide13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5.jpeg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6.jpeg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.png"/><Relationship Id="rId7" Type="http://schemas.openxmlformats.org/officeDocument/2006/relationships/slide" Target="slide1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8.jpeg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9.jpeg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slide" Target="slide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0.jpeg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.png"/><Relationship Id="rId7" Type="http://schemas.openxmlformats.org/officeDocument/2006/relationships/slide" Target="slide2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2.jpeg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slide" Target="slide2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.png"/><Relationship Id="rId7" Type="http://schemas.openxmlformats.org/officeDocument/2006/relationships/slide" Target="slide2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5.png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.png"/><Relationship Id="rId7" Type="http://schemas.openxmlformats.org/officeDocument/2006/relationships/image" Target="../media/image4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7.png"/><Relationship Id="rId10" Type="http://schemas.openxmlformats.org/officeDocument/2006/relationships/image" Target="../media/image50.jpeg"/><Relationship Id="rId4" Type="http://schemas.openxmlformats.org/officeDocument/2006/relationships/slide" Target="slide24.xml"/><Relationship Id="rId9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51.png"/><Relationship Id="rId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slide" Target="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1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11" Type="http://schemas.openxmlformats.org/officeDocument/2006/relationships/image" Target="../media/image60.png"/><Relationship Id="rId5" Type="http://schemas.openxmlformats.org/officeDocument/2006/relationships/image" Target="../media/image55.png"/><Relationship Id="rId15" Type="http://schemas.openxmlformats.org/officeDocument/2006/relationships/image" Target="../media/image24.png"/><Relationship Id="rId10" Type="http://schemas.openxmlformats.org/officeDocument/2006/relationships/image" Target="../media/image59.png"/><Relationship Id="rId4" Type="http://schemas.openxmlformats.org/officeDocument/2006/relationships/slide" Target="slide28.xml"/><Relationship Id="rId9" Type="http://schemas.openxmlformats.org/officeDocument/2006/relationships/image" Target="../media/image58.png"/><Relationship Id="rId1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slide" Target="slide2.xml"/><Relationship Id="rId4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slide" Target="slide4.xml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7.png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8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slide" Target="slide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slide" Target="slide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2.jpeg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dn2.vox-cdn.com/thumbor/UUex9U5OFk9-7qbTdpJhtGu8V7w=/0x0:849x478/1280x720/cdn0.vox-cdn.com/uploads/chorus_image/image/47575583/Screen_Shot_2015-11-03_at_11.39.56_AM.0.0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9352" y="3881870"/>
            <a:ext cx="4019550" cy="2419350"/>
          </a:xfrm>
          <a:prstGeom prst="rect">
            <a:avLst/>
          </a:prstGeom>
        </p:spPr>
      </p:pic>
      <p:pic>
        <p:nvPicPr>
          <p:cNvPr id="5" name="그림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2207" y="2133024"/>
            <a:ext cx="1438275" cy="1533525"/>
          </a:xfrm>
          <a:prstGeom prst="rect">
            <a:avLst/>
          </a:prstGeom>
        </p:spPr>
      </p:pic>
      <p:pic>
        <p:nvPicPr>
          <p:cNvPr id="6" name="그림 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4904" y="1123565"/>
            <a:ext cx="2638425" cy="2419350"/>
          </a:xfrm>
          <a:prstGeom prst="rect">
            <a:avLst/>
          </a:prstGeom>
        </p:spPr>
      </p:pic>
      <p:pic>
        <p:nvPicPr>
          <p:cNvPr id="7" name="그림 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3342" y="535564"/>
            <a:ext cx="733425" cy="1381125"/>
          </a:xfrm>
          <a:prstGeom prst="rect">
            <a:avLst/>
          </a:prstGeom>
        </p:spPr>
      </p:pic>
      <p:pic>
        <p:nvPicPr>
          <p:cNvPr id="8" name="그림 7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642" y="2341779"/>
            <a:ext cx="3981450" cy="2800350"/>
          </a:xfrm>
          <a:prstGeom prst="rect">
            <a:avLst/>
          </a:prstGeom>
        </p:spPr>
      </p:pic>
      <p:pic>
        <p:nvPicPr>
          <p:cNvPr id="9" name="그림 8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1882" y="282576"/>
            <a:ext cx="1933575" cy="762000"/>
          </a:xfrm>
          <a:prstGeom prst="rect">
            <a:avLst/>
          </a:prstGeom>
        </p:spPr>
      </p:pic>
      <p:pic>
        <p:nvPicPr>
          <p:cNvPr id="10" name="그림 9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81025" y="925086"/>
            <a:ext cx="1047750" cy="2238375"/>
          </a:xfrm>
          <a:prstGeom prst="rect">
            <a:avLst/>
          </a:prstGeom>
        </p:spPr>
      </p:pic>
      <p:pic>
        <p:nvPicPr>
          <p:cNvPr id="11" name="그림 10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168393" y="1343481"/>
            <a:ext cx="476250" cy="504825"/>
          </a:xfrm>
          <a:prstGeom prst="rect">
            <a:avLst/>
          </a:prstGeom>
        </p:spPr>
      </p:pic>
      <p:pic>
        <p:nvPicPr>
          <p:cNvPr id="12" name="그림 1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34116" y="1294031"/>
            <a:ext cx="581025" cy="533400"/>
          </a:xfrm>
          <a:prstGeom prst="rect">
            <a:avLst/>
          </a:prstGeom>
        </p:spPr>
      </p:pic>
      <p:pic>
        <p:nvPicPr>
          <p:cNvPr id="13" name="그림 12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080880" y="2316163"/>
            <a:ext cx="981075" cy="1095375"/>
          </a:xfrm>
          <a:prstGeom prst="rect">
            <a:avLst/>
          </a:prstGeom>
        </p:spPr>
      </p:pic>
      <p:pic>
        <p:nvPicPr>
          <p:cNvPr id="14" name="그림 13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57296" y="1763285"/>
            <a:ext cx="1057275" cy="561975"/>
          </a:xfrm>
          <a:prstGeom prst="rect">
            <a:avLst/>
          </a:prstGeom>
        </p:spPr>
      </p:pic>
      <p:pic>
        <p:nvPicPr>
          <p:cNvPr id="15" name="그림 14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197560" y="1234064"/>
            <a:ext cx="1133475" cy="466725"/>
          </a:xfrm>
          <a:prstGeom prst="rect">
            <a:avLst/>
          </a:prstGeom>
        </p:spPr>
      </p:pic>
      <p:pic>
        <p:nvPicPr>
          <p:cNvPr id="16" name="그림 15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311861" y="677863"/>
            <a:ext cx="1076325" cy="428625"/>
          </a:xfrm>
          <a:prstGeom prst="rect">
            <a:avLst/>
          </a:prstGeom>
        </p:spPr>
      </p:pic>
      <p:pic>
        <p:nvPicPr>
          <p:cNvPr id="17" name="그림 16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408319" y="1960135"/>
            <a:ext cx="1019175" cy="390525"/>
          </a:xfrm>
          <a:prstGeom prst="rect">
            <a:avLst/>
          </a:prstGeom>
        </p:spPr>
      </p:pic>
      <p:pic>
        <p:nvPicPr>
          <p:cNvPr id="18" name="그림 17">
            <a:hlinkClick r:id="rId32" action="ppaction://hlinksldjump"/>
          </p:cNvPr>
          <p:cNvPicPr>
            <a:picLocks noChangeAspect="1"/>
          </p:cNvPicPr>
          <p:nvPr/>
        </p:nvPicPr>
        <p:blipFill>
          <a:blip r:embed="rId3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60" y="2085115"/>
            <a:ext cx="1609725" cy="1047750"/>
          </a:xfrm>
          <a:prstGeom prst="rect">
            <a:avLst/>
          </a:prstGeom>
        </p:spPr>
      </p:pic>
      <p:pic>
        <p:nvPicPr>
          <p:cNvPr id="19" name="그림 18">
            <a:hlinkClick r:id="rId34" action="ppaction://hlinksldjump"/>
          </p:cNvPr>
          <p:cNvPicPr>
            <a:picLocks noChangeAspect="1"/>
          </p:cNvPicPr>
          <p:nvPr/>
        </p:nvPicPr>
        <p:blipFill>
          <a:blip r:embed="rId3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3521" y="1817040"/>
            <a:ext cx="923925" cy="857250"/>
          </a:xfrm>
          <a:prstGeom prst="rect">
            <a:avLst/>
          </a:prstGeom>
        </p:spPr>
      </p:pic>
      <p:pic>
        <p:nvPicPr>
          <p:cNvPr id="20" name="그림 19">
            <a:hlinkClick r:id="rId36" action="ppaction://hlinksldjump"/>
          </p:cNvPr>
          <p:cNvPicPr>
            <a:picLocks noChangeAspect="1"/>
          </p:cNvPicPr>
          <p:nvPr/>
        </p:nvPicPr>
        <p:blipFill>
          <a:blip r:embed="rId3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80699" y="1068244"/>
            <a:ext cx="1114425" cy="933450"/>
          </a:xfrm>
          <a:prstGeom prst="rect">
            <a:avLst/>
          </a:prstGeom>
        </p:spPr>
      </p:pic>
      <p:pic>
        <p:nvPicPr>
          <p:cNvPr id="21" name="그림 20">
            <a:hlinkClick r:id="rId38" action="ppaction://hlinksldjump"/>
          </p:cNvPr>
          <p:cNvPicPr>
            <a:picLocks noChangeAspect="1"/>
          </p:cNvPicPr>
          <p:nvPr/>
        </p:nvPicPr>
        <p:blipFill>
          <a:blip r:embed="rId3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61955" y="2894589"/>
            <a:ext cx="3095625" cy="4000500"/>
          </a:xfrm>
          <a:prstGeom prst="rect">
            <a:avLst/>
          </a:prstGeom>
        </p:spPr>
      </p:pic>
      <p:pic>
        <p:nvPicPr>
          <p:cNvPr id="22" name="Picture 2" descr="http://www.freepngimg.com/thumb/bottle/15-wine-glass-bottle-png-thumb.png">
            <a:hlinkClick r:id="rId40" action="ppaction://hlinksldjump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9587">
            <a:off x="1670056" y="1852913"/>
            <a:ext cx="837478" cy="83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그림 22">
            <a:hlinkClick r:id="rId42" action="ppaction://hlinksldjump"/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5109945" y="3309361"/>
            <a:ext cx="1038225" cy="714375"/>
          </a:xfrm>
          <a:prstGeom prst="rect">
            <a:avLst/>
          </a:prstGeom>
        </p:spPr>
      </p:pic>
      <p:sp>
        <p:nvSpPr>
          <p:cNvPr id="25" name="Oval Callout 24">
            <a:hlinkClick r:id="rId44" action="ppaction://hlinksldjump"/>
          </p:cNvPr>
          <p:cNvSpPr/>
          <p:nvPr/>
        </p:nvSpPr>
        <p:spPr>
          <a:xfrm>
            <a:off x="136034" y="5586076"/>
            <a:ext cx="2397861" cy="1050629"/>
          </a:xfrm>
          <a:prstGeom prst="wedgeEllipseCallout">
            <a:avLst/>
          </a:prstGeom>
          <a:solidFill>
            <a:srgbClr val="776C6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Police Lineup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442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dn2.vox-cdn.com/thumbor/UUex9U5OFk9-7qbTdpJhtGu8V7w=/0x0:849x478/1280x720/cdn0.vox-cdn.com/uploads/chorus_image/image/47575583/Screen_Shot_2015-11-03_at_11.39.56_AM.0.0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Bookshelf 3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2" descr="http://pop.h-cdn.co/assets/15/26/980x490/landscape-1435254275-bookshelf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200" y="3947100"/>
            <a:ext cx="5821800" cy="291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orig08.deviantart.net/9c9d/f/2013/320/6/f/crime_scene_tape_by_flobelebelebobele-d6uh60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394" y="6390414"/>
            <a:ext cx="13045816" cy="6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ption 1"/>
          <p:cNvSpPr txBox="1">
            <a:spLocks/>
          </p:cNvSpPr>
          <p:nvPr/>
        </p:nvSpPr>
        <p:spPr>
          <a:xfrm>
            <a:off x="838199" y="1825625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mtClean="0"/>
              <a:t>DNA</a:t>
            </a:r>
            <a:endParaRPr lang="en-US" dirty="0"/>
          </a:p>
        </p:txBody>
      </p:sp>
      <p:sp>
        <p:nvSpPr>
          <p:cNvPr id="8" name="option 2"/>
          <p:cNvSpPr txBox="1">
            <a:spLocks/>
          </p:cNvSpPr>
          <p:nvPr/>
        </p:nvSpPr>
        <p:spPr>
          <a:xfrm>
            <a:off x="838198" y="2711719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Fingerprints </a:t>
            </a:r>
            <a:endParaRPr lang="en-US" dirty="0"/>
          </a:p>
        </p:txBody>
      </p:sp>
      <p:sp>
        <p:nvSpPr>
          <p:cNvPr id="9" name="option 3"/>
          <p:cNvSpPr txBox="1">
            <a:spLocks/>
          </p:cNvSpPr>
          <p:nvPr/>
        </p:nvSpPr>
        <p:spPr>
          <a:xfrm>
            <a:off x="838198" y="3580057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Fibers </a:t>
            </a:r>
            <a:endParaRPr lang="en-US" dirty="0"/>
          </a:p>
        </p:txBody>
      </p:sp>
      <p:sp>
        <p:nvSpPr>
          <p:cNvPr id="10" name="option 4"/>
          <p:cNvSpPr txBox="1">
            <a:spLocks/>
          </p:cNvSpPr>
          <p:nvPr/>
        </p:nvSpPr>
        <p:spPr>
          <a:xfrm>
            <a:off x="838198" y="4457273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Examine  </a:t>
            </a:r>
            <a:endParaRPr lang="en-US" dirty="0"/>
          </a:p>
        </p:txBody>
      </p:sp>
      <p:sp>
        <p:nvSpPr>
          <p:cNvPr id="11" name="info 1">
            <a:hlinkClick r:id="rId2" action="ppaction://hlinksldjump"/>
          </p:cNvPr>
          <p:cNvSpPr txBox="1">
            <a:spLocks/>
          </p:cNvSpPr>
          <p:nvPr/>
        </p:nvSpPr>
        <p:spPr>
          <a:xfrm>
            <a:off x="4299876" y="186283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is no DNA on the books.  </a:t>
            </a:r>
            <a:endParaRPr lang="en-US" dirty="0"/>
          </a:p>
        </p:txBody>
      </p:sp>
      <p:sp>
        <p:nvSpPr>
          <p:cNvPr id="12" name="info 2">
            <a:hlinkClick r:id="rId2" action="ppaction://hlinksldjump"/>
          </p:cNvPr>
          <p:cNvSpPr txBox="1">
            <a:spLocks/>
          </p:cNvSpPr>
          <p:nvPr/>
        </p:nvSpPr>
        <p:spPr>
          <a:xfrm>
            <a:off x="7826838" y="1639462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are fingerprints from the </a:t>
            </a:r>
            <a:r>
              <a:rPr lang="en-US" dirty="0" smtClean="0">
                <a:solidFill>
                  <a:srgbClr val="C00000"/>
                </a:solidFill>
              </a:rPr>
              <a:t>suspect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13" name="info 3">
            <a:hlinkClick r:id="rId2" action="ppaction://hlinksldjump"/>
          </p:cNvPr>
          <p:cNvSpPr txBox="1">
            <a:spLocks/>
          </p:cNvSpPr>
          <p:nvPr/>
        </p:nvSpPr>
        <p:spPr>
          <a:xfrm>
            <a:off x="4323767" y="3110175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are no fibers.</a:t>
            </a:r>
            <a:endParaRPr lang="en-US" dirty="0"/>
          </a:p>
        </p:txBody>
      </p:sp>
      <p:sp>
        <p:nvSpPr>
          <p:cNvPr id="14" name="info 4">
            <a:hlinkClick r:id="rId2" action="ppaction://hlinksldjump"/>
          </p:cNvPr>
          <p:cNvSpPr txBox="1">
            <a:spLocks/>
          </p:cNvSpPr>
          <p:nvPr/>
        </p:nvSpPr>
        <p:spPr>
          <a:xfrm>
            <a:off x="7831206" y="4457273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are books about betting.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48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dn2.vox-cdn.com/thumbor/UUex9U5OFk9-7qbTdpJhtGu8V7w=/0x0:849x478/1280x720/cdn0.vox-cdn.com/uploads/chorus_image/image/47575583/Screen_Shot_2015-11-03_at_11.39.56_AM.0.0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Bookshelf 4 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2" descr="http://pop.h-cdn.co/assets/15/26/980x490/landscape-1435254275-bookshelf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200" y="3947100"/>
            <a:ext cx="5821800" cy="291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orig08.deviantart.net/9c9d/f/2013/320/6/f/crime_scene_tape_by_flobelebelebobele-d6uh60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394" y="6390414"/>
            <a:ext cx="13045816" cy="6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ption 1"/>
          <p:cNvSpPr txBox="1">
            <a:spLocks/>
          </p:cNvSpPr>
          <p:nvPr/>
        </p:nvSpPr>
        <p:spPr>
          <a:xfrm>
            <a:off x="838199" y="1825625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mtClean="0"/>
              <a:t>DNA</a:t>
            </a:r>
            <a:endParaRPr lang="en-US" dirty="0"/>
          </a:p>
        </p:txBody>
      </p:sp>
      <p:sp>
        <p:nvSpPr>
          <p:cNvPr id="8" name="option 2"/>
          <p:cNvSpPr txBox="1">
            <a:spLocks/>
          </p:cNvSpPr>
          <p:nvPr/>
        </p:nvSpPr>
        <p:spPr>
          <a:xfrm>
            <a:off x="838198" y="2711719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Fingerprints </a:t>
            </a:r>
            <a:endParaRPr lang="en-US" dirty="0"/>
          </a:p>
        </p:txBody>
      </p:sp>
      <p:sp>
        <p:nvSpPr>
          <p:cNvPr id="9" name="option 3"/>
          <p:cNvSpPr txBox="1">
            <a:spLocks/>
          </p:cNvSpPr>
          <p:nvPr/>
        </p:nvSpPr>
        <p:spPr>
          <a:xfrm>
            <a:off x="838198" y="3580057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Fibers </a:t>
            </a:r>
            <a:endParaRPr lang="en-US" dirty="0"/>
          </a:p>
        </p:txBody>
      </p:sp>
      <p:sp>
        <p:nvSpPr>
          <p:cNvPr id="10" name="option 4"/>
          <p:cNvSpPr txBox="1">
            <a:spLocks/>
          </p:cNvSpPr>
          <p:nvPr/>
        </p:nvSpPr>
        <p:spPr>
          <a:xfrm>
            <a:off x="838198" y="4457273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Examine  </a:t>
            </a:r>
            <a:endParaRPr lang="en-US" dirty="0"/>
          </a:p>
        </p:txBody>
      </p:sp>
      <p:sp>
        <p:nvSpPr>
          <p:cNvPr id="11" name="info 1">
            <a:hlinkClick r:id="rId2" action="ppaction://hlinksldjump"/>
          </p:cNvPr>
          <p:cNvSpPr txBox="1">
            <a:spLocks/>
          </p:cNvSpPr>
          <p:nvPr/>
        </p:nvSpPr>
        <p:spPr>
          <a:xfrm>
            <a:off x="4299876" y="186283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is no DNA on the books.  </a:t>
            </a:r>
            <a:endParaRPr lang="en-US" dirty="0"/>
          </a:p>
        </p:txBody>
      </p:sp>
      <p:sp>
        <p:nvSpPr>
          <p:cNvPr id="12" name="info 2">
            <a:hlinkClick r:id="rId2" action="ppaction://hlinksldjump"/>
          </p:cNvPr>
          <p:cNvSpPr txBox="1">
            <a:spLocks/>
          </p:cNvSpPr>
          <p:nvPr/>
        </p:nvSpPr>
        <p:spPr>
          <a:xfrm>
            <a:off x="7826838" y="1639462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are fingerprints from the victim and the </a:t>
            </a:r>
            <a:r>
              <a:rPr lang="en-US" dirty="0" smtClean="0">
                <a:solidFill>
                  <a:srgbClr val="C00000"/>
                </a:solidFill>
              </a:rPr>
              <a:t>suspect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13" name="info 3">
            <a:hlinkClick r:id="rId2" action="ppaction://hlinksldjump"/>
          </p:cNvPr>
          <p:cNvSpPr txBox="1">
            <a:spLocks/>
          </p:cNvSpPr>
          <p:nvPr/>
        </p:nvSpPr>
        <p:spPr>
          <a:xfrm>
            <a:off x="4323767" y="3110175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are no fibers.</a:t>
            </a:r>
            <a:endParaRPr lang="en-US" dirty="0"/>
          </a:p>
        </p:txBody>
      </p:sp>
      <p:sp>
        <p:nvSpPr>
          <p:cNvPr id="14" name="info 4">
            <a:hlinkClick r:id="rId2" action="ppaction://hlinksldjump"/>
          </p:cNvPr>
          <p:cNvSpPr txBox="1">
            <a:spLocks/>
          </p:cNvSpPr>
          <p:nvPr/>
        </p:nvSpPr>
        <p:spPr>
          <a:xfrm>
            <a:off x="7831206" y="4457273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is a bank book. 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0070C0"/>
                </a:solidFill>
              </a:rPr>
              <a:t>victim</a:t>
            </a:r>
            <a:r>
              <a:rPr lang="en-US" dirty="0" smtClean="0"/>
              <a:t> was very poor.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15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dn2.vox-cdn.com/thumbor/UUex9U5OFk9-7qbTdpJhtGu8V7w=/0x0:849x478/1280x720/cdn0.vox-cdn.com/uploads/chorus_image/image/47575583/Screen_Shot_2015-11-03_at_11.39.56_AM.0.0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Bookshelf 5 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2" descr="http://pop.h-cdn.co/assets/15/26/980x490/landscape-1435254275-bookshelf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200" y="3947100"/>
            <a:ext cx="5821800" cy="291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orig08.deviantart.net/9c9d/f/2013/320/6/f/crime_scene_tape_by_flobelebelebobele-d6uh60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394" y="6390414"/>
            <a:ext cx="13045816" cy="6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ption 1"/>
          <p:cNvSpPr txBox="1">
            <a:spLocks/>
          </p:cNvSpPr>
          <p:nvPr/>
        </p:nvSpPr>
        <p:spPr>
          <a:xfrm>
            <a:off x="838199" y="1825625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mtClean="0"/>
              <a:t>DNA</a:t>
            </a:r>
            <a:endParaRPr lang="en-US" dirty="0"/>
          </a:p>
        </p:txBody>
      </p:sp>
      <p:sp>
        <p:nvSpPr>
          <p:cNvPr id="8" name="option 2"/>
          <p:cNvSpPr txBox="1">
            <a:spLocks/>
          </p:cNvSpPr>
          <p:nvPr/>
        </p:nvSpPr>
        <p:spPr>
          <a:xfrm>
            <a:off x="838198" y="2711719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Fingerprints </a:t>
            </a:r>
            <a:endParaRPr lang="en-US" dirty="0"/>
          </a:p>
        </p:txBody>
      </p:sp>
      <p:sp>
        <p:nvSpPr>
          <p:cNvPr id="9" name="option 3"/>
          <p:cNvSpPr txBox="1">
            <a:spLocks/>
          </p:cNvSpPr>
          <p:nvPr/>
        </p:nvSpPr>
        <p:spPr>
          <a:xfrm>
            <a:off x="838198" y="3580057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Fibers </a:t>
            </a:r>
            <a:endParaRPr lang="en-US" dirty="0"/>
          </a:p>
        </p:txBody>
      </p:sp>
      <p:sp>
        <p:nvSpPr>
          <p:cNvPr id="10" name="option 4"/>
          <p:cNvSpPr txBox="1">
            <a:spLocks/>
          </p:cNvSpPr>
          <p:nvPr/>
        </p:nvSpPr>
        <p:spPr>
          <a:xfrm>
            <a:off x="838198" y="4457273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Examine  </a:t>
            </a:r>
            <a:endParaRPr lang="en-US" dirty="0"/>
          </a:p>
        </p:txBody>
      </p:sp>
      <p:sp>
        <p:nvSpPr>
          <p:cNvPr id="11" name="info 1">
            <a:hlinkClick r:id="rId2" action="ppaction://hlinksldjump"/>
          </p:cNvPr>
          <p:cNvSpPr txBox="1">
            <a:spLocks/>
          </p:cNvSpPr>
          <p:nvPr/>
        </p:nvSpPr>
        <p:spPr>
          <a:xfrm>
            <a:off x="4299876" y="186283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is no DNA on the books.  </a:t>
            </a:r>
            <a:endParaRPr lang="en-US" dirty="0"/>
          </a:p>
        </p:txBody>
      </p:sp>
      <p:sp>
        <p:nvSpPr>
          <p:cNvPr id="12" name="info 2">
            <a:hlinkClick r:id="rId2" action="ppaction://hlinksldjump"/>
          </p:cNvPr>
          <p:cNvSpPr txBox="1">
            <a:spLocks/>
          </p:cNvSpPr>
          <p:nvPr/>
        </p:nvSpPr>
        <p:spPr>
          <a:xfrm>
            <a:off x="7826838" y="1639462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are fingerprints from the </a:t>
            </a:r>
            <a:r>
              <a:rPr lang="en-US" dirty="0" smtClean="0">
                <a:solidFill>
                  <a:srgbClr val="C00000"/>
                </a:solidFill>
              </a:rPr>
              <a:t>suspect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13" name="info 3">
            <a:hlinkClick r:id="rId2" action="ppaction://hlinksldjump"/>
          </p:cNvPr>
          <p:cNvSpPr txBox="1">
            <a:spLocks/>
          </p:cNvSpPr>
          <p:nvPr/>
        </p:nvSpPr>
        <p:spPr>
          <a:xfrm>
            <a:off x="4323767" y="3110175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are fibers from a </a:t>
            </a:r>
            <a:r>
              <a:rPr lang="en-US" dirty="0" smtClean="0">
                <a:solidFill>
                  <a:srgbClr val="FF0000"/>
                </a:solidFill>
              </a:rPr>
              <a:t>red scarf.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info 4">
            <a:hlinkClick r:id="rId2" action="ppaction://hlinksldjump"/>
          </p:cNvPr>
          <p:cNvSpPr txBox="1">
            <a:spLocks/>
          </p:cNvSpPr>
          <p:nvPr/>
        </p:nvSpPr>
        <p:spPr>
          <a:xfrm>
            <a:off x="7831206" y="4457273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is a book missing.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36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dn2.vox-cdn.com/thumbor/UUex9U5OFk9-7qbTdpJhtGu8V7w=/0x0:849x478/1280x720/cdn0.vox-cdn.com/uploads/chorus_image/image/47575583/Screen_Shot_2015-11-03_at_11.39.56_AM.0.0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Bookshelf 1 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그림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065649" y="532539"/>
            <a:ext cx="5953125" cy="585787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2" descr="http://orig08.deviantart.net/9c9d/f/2013/320/6/f/crime_scene_tape_by_flobelebelebobele-d6uh60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394" y="6390414"/>
            <a:ext cx="13045816" cy="6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ption 1"/>
          <p:cNvSpPr txBox="1">
            <a:spLocks/>
          </p:cNvSpPr>
          <p:nvPr/>
        </p:nvSpPr>
        <p:spPr>
          <a:xfrm>
            <a:off x="838199" y="1825625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mtClean="0"/>
              <a:t>DNA</a:t>
            </a:r>
            <a:endParaRPr lang="en-US" dirty="0"/>
          </a:p>
        </p:txBody>
      </p:sp>
      <p:sp>
        <p:nvSpPr>
          <p:cNvPr id="8" name="option 2"/>
          <p:cNvSpPr txBox="1">
            <a:spLocks/>
          </p:cNvSpPr>
          <p:nvPr/>
        </p:nvSpPr>
        <p:spPr>
          <a:xfrm>
            <a:off x="838198" y="2711719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Fingerprints </a:t>
            </a:r>
            <a:endParaRPr lang="en-US" dirty="0"/>
          </a:p>
        </p:txBody>
      </p:sp>
      <p:sp>
        <p:nvSpPr>
          <p:cNvPr id="9" name="option 3"/>
          <p:cNvSpPr txBox="1">
            <a:spLocks/>
          </p:cNvSpPr>
          <p:nvPr/>
        </p:nvSpPr>
        <p:spPr>
          <a:xfrm>
            <a:off x="838198" y="3580057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Fibers </a:t>
            </a:r>
            <a:endParaRPr lang="en-US" dirty="0"/>
          </a:p>
        </p:txBody>
      </p:sp>
      <p:sp>
        <p:nvSpPr>
          <p:cNvPr id="10" name="option 4"/>
          <p:cNvSpPr txBox="1">
            <a:spLocks/>
          </p:cNvSpPr>
          <p:nvPr/>
        </p:nvSpPr>
        <p:spPr>
          <a:xfrm>
            <a:off x="838198" y="4457273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Examine  </a:t>
            </a:r>
            <a:endParaRPr lang="en-US" dirty="0"/>
          </a:p>
        </p:txBody>
      </p:sp>
      <p:sp>
        <p:nvSpPr>
          <p:cNvPr id="11" name="info 1">
            <a:hlinkClick r:id="rId2" action="ppaction://hlinksldjump"/>
          </p:cNvPr>
          <p:cNvSpPr txBox="1">
            <a:spLocks/>
          </p:cNvSpPr>
          <p:nvPr/>
        </p:nvSpPr>
        <p:spPr>
          <a:xfrm>
            <a:off x="4299876" y="186283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is DNA from the </a:t>
            </a:r>
            <a:r>
              <a:rPr lang="en-US" dirty="0" smtClean="0">
                <a:solidFill>
                  <a:srgbClr val="C00000"/>
                </a:solidFill>
              </a:rPr>
              <a:t>suspect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12" name="info 2">
            <a:hlinkClick r:id="rId2" action="ppaction://hlinksldjump"/>
          </p:cNvPr>
          <p:cNvSpPr txBox="1">
            <a:spLocks/>
          </p:cNvSpPr>
          <p:nvPr/>
        </p:nvSpPr>
        <p:spPr>
          <a:xfrm>
            <a:off x="7826838" y="1639462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are fingerprints from the </a:t>
            </a:r>
            <a:r>
              <a:rPr lang="en-US" dirty="0" smtClean="0">
                <a:solidFill>
                  <a:srgbClr val="C00000"/>
                </a:solidFill>
              </a:rPr>
              <a:t>suspect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13" name="info 3">
            <a:hlinkClick r:id="rId2" action="ppaction://hlinksldjump"/>
          </p:cNvPr>
          <p:cNvSpPr txBox="1">
            <a:spLocks/>
          </p:cNvSpPr>
          <p:nvPr/>
        </p:nvSpPr>
        <p:spPr>
          <a:xfrm>
            <a:off x="4323767" y="3110175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are fibers from </a:t>
            </a:r>
            <a:r>
              <a:rPr lang="en-US" dirty="0" smtClean="0"/>
              <a:t>a </a:t>
            </a:r>
            <a:r>
              <a:rPr lang="en-US" b="1" dirty="0" smtClean="0"/>
              <a:t>black shirt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4" name="info 4">
            <a:hlinkClick r:id="rId2" action="ppaction://hlinksldjump"/>
          </p:cNvPr>
          <p:cNvSpPr txBox="1">
            <a:spLocks/>
          </p:cNvSpPr>
          <p:nvPr/>
        </p:nvSpPr>
        <p:spPr>
          <a:xfrm>
            <a:off x="7831206" y="4457273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are a lot of books.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You also find a letter: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5" name="Picture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16049" y="5276589"/>
            <a:ext cx="889686" cy="111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617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2.vox-cdn.com/thumbor/UUex9U5OFk9-7qbTdpJhtGu8V7w=/0x0:849x478/1280x720/cdn0.vox-cdn.com/uploads/chorus_image/image/47575583/Screen_Shot_2015-11-03_at_11.39.56_AM.0.0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orig08.deviantart.net/9c9d/f/2013/320/6/f/crime_scene_tape_by_flobelebelebobele-d6uh60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394" y="6390414"/>
            <a:ext cx="13045816" cy="6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6795" y="118805"/>
            <a:ext cx="5296415" cy="6630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3847070" y="650787"/>
            <a:ext cx="4110681" cy="5099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anose="02040602050305030304" pitchFamily="18" charset="0"/>
              </a:rPr>
              <a:t>You broke my heart. </a:t>
            </a:r>
          </a:p>
          <a:p>
            <a:pPr algn="ctr"/>
            <a:endParaRPr lang="en-US" sz="3200" b="1" dirty="0">
              <a:latin typeface="Book Antiqua" panose="02040602050305030304" pitchFamily="18" charset="0"/>
            </a:endParaRPr>
          </a:p>
          <a:p>
            <a:pPr algn="ctr"/>
            <a:r>
              <a:rPr lang="en-US" sz="3200" b="1" dirty="0" smtClean="0">
                <a:latin typeface="Book Antiqua" panose="02040602050305030304" pitchFamily="18" charset="0"/>
              </a:rPr>
              <a:t>Now I am going to kill you.  </a:t>
            </a:r>
          </a:p>
          <a:p>
            <a:pPr algn="ctr"/>
            <a:endParaRPr lang="en-US" sz="3200" b="1" dirty="0">
              <a:latin typeface="Book Antiqua" panose="02040602050305030304" pitchFamily="18" charset="0"/>
            </a:endParaRPr>
          </a:p>
          <a:p>
            <a:pPr algn="ctr"/>
            <a:r>
              <a:rPr lang="en-US" sz="3200" b="1" dirty="0" smtClean="0">
                <a:latin typeface="Book Antiqua" panose="02040602050305030304" pitchFamily="18" charset="0"/>
              </a:rPr>
              <a:t>From, </a:t>
            </a:r>
          </a:p>
          <a:p>
            <a:pPr algn="ctr"/>
            <a:r>
              <a:rPr lang="en-US" sz="3200" b="1" dirty="0" smtClean="0">
                <a:latin typeface="Book Antiqua" panose="02040602050305030304" pitchFamily="18" charset="0"/>
              </a:rPr>
              <a:t>Molly</a:t>
            </a:r>
            <a:endParaRPr lang="en-US" sz="32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82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dn2.vox-cdn.com/thumbor/UUex9U5OFk9-7qbTdpJhtGu8V7w=/0x0:849x478/1280x720/cdn0.vox-cdn.com/uploads/chorus_image/image/47575583/Screen_Shot_2015-11-03_at_11.39.56_AM.0.0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Diploma 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074" name="Picture 2" descr="http://www.oliverbrothersframes.com/wp-content/uploads/diploma-after-no-name-web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464" y="2504208"/>
            <a:ext cx="4495800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orig08.deviantart.net/9c9d/f/2013/320/6/f/crime_scene_tape_by_flobelebelebobele-d6uh60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394" y="6390414"/>
            <a:ext cx="13045816" cy="6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ption 1"/>
          <p:cNvSpPr>
            <a:spLocks noGrp="1"/>
          </p:cNvSpPr>
          <p:nvPr>
            <p:ph idx="1"/>
          </p:nvPr>
        </p:nvSpPr>
        <p:spPr>
          <a:xfrm>
            <a:off x="838199" y="1825625"/>
            <a:ext cx="3193473" cy="55389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 smtClean="0"/>
              <a:t>DNA</a:t>
            </a:r>
            <a:endParaRPr lang="en-US" dirty="0"/>
          </a:p>
        </p:txBody>
      </p:sp>
      <p:sp>
        <p:nvSpPr>
          <p:cNvPr id="9" name="option 2"/>
          <p:cNvSpPr txBox="1">
            <a:spLocks/>
          </p:cNvSpPr>
          <p:nvPr/>
        </p:nvSpPr>
        <p:spPr>
          <a:xfrm>
            <a:off x="838198" y="2711719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Fingerprints </a:t>
            </a:r>
            <a:endParaRPr lang="en-US" dirty="0"/>
          </a:p>
        </p:txBody>
      </p:sp>
      <p:sp>
        <p:nvSpPr>
          <p:cNvPr id="10" name="option 3"/>
          <p:cNvSpPr txBox="1">
            <a:spLocks/>
          </p:cNvSpPr>
          <p:nvPr/>
        </p:nvSpPr>
        <p:spPr>
          <a:xfrm>
            <a:off x="838198" y="3580057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Fibers </a:t>
            </a:r>
            <a:endParaRPr lang="en-US" dirty="0"/>
          </a:p>
        </p:txBody>
      </p:sp>
      <p:sp>
        <p:nvSpPr>
          <p:cNvPr id="11" name="option 4"/>
          <p:cNvSpPr txBox="1">
            <a:spLocks/>
          </p:cNvSpPr>
          <p:nvPr/>
        </p:nvSpPr>
        <p:spPr>
          <a:xfrm>
            <a:off x="838198" y="4457273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Examine  </a:t>
            </a:r>
            <a:endParaRPr lang="en-US" dirty="0"/>
          </a:p>
        </p:txBody>
      </p:sp>
      <p:sp>
        <p:nvSpPr>
          <p:cNvPr id="12" name="info 1">
            <a:hlinkClick r:id="rId2" action="ppaction://hlinksldjump"/>
          </p:cNvPr>
          <p:cNvSpPr txBox="1">
            <a:spLocks/>
          </p:cNvSpPr>
          <p:nvPr/>
        </p:nvSpPr>
        <p:spPr>
          <a:xfrm>
            <a:off x="4299876" y="186283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is no DNA on the diploma.  </a:t>
            </a:r>
            <a:endParaRPr lang="en-US" dirty="0"/>
          </a:p>
        </p:txBody>
      </p:sp>
      <p:sp>
        <p:nvSpPr>
          <p:cNvPr id="13" name="info 2">
            <a:hlinkClick r:id="rId2" action="ppaction://hlinksldjump"/>
          </p:cNvPr>
          <p:cNvSpPr txBox="1">
            <a:spLocks/>
          </p:cNvSpPr>
          <p:nvPr/>
        </p:nvSpPr>
        <p:spPr>
          <a:xfrm>
            <a:off x="7826838" y="1639462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are fingerprints from the </a:t>
            </a:r>
            <a:r>
              <a:rPr lang="en-US" dirty="0" smtClean="0">
                <a:solidFill>
                  <a:srgbClr val="0070C0"/>
                </a:solidFill>
              </a:rPr>
              <a:t>victim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14" name="info 3">
            <a:hlinkClick r:id="rId2" action="ppaction://hlinksldjump"/>
          </p:cNvPr>
          <p:cNvSpPr txBox="1">
            <a:spLocks/>
          </p:cNvSpPr>
          <p:nvPr/>
        </p:nvSpPr>
        <p:spPr>
          <a:xfrm>
            <a:off x="4323767" y="3110175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are no fibers.</a:t>
            </a:r>
            <a:endParaRPr lang="en-US" dirty="0"/>
          </a:p>
        </p:txBody>
      </p:sp>
      <p:sp>
        <p:nvSpPr>
          <p:cNvPr id="15" name="info 4">
            <a:hlinkClick r:id="rId2" action="ppaction://hlinksldjump"/>
          </p:cNvPr>
          <p:cNvSpPr txBox="1">
            <a:spLocks/>
          </p:cNvSpPr>
          <p:nvPr/>
        </p:nvSpPr>
        <p:spPr>
          <a:xfrm>
            <a:off x="7831206" y="4457273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 diploma says the victim finished university.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 victim studied math.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65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dn2.vox-cdn.com/thumbor/UUex9U5OFk9-7qbTdpJhtGu8V7w=/0x0:849x478/1280x720/cdn0.vox-cdn.com/uploads/chorus_image/image/47575583/Screen_Shot_2015-11-03_at_11.39.56_AM.0.0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Certificate 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146" name="Picture 2" descr="http://www.wellpromo.com/upload/upimg23/16--X-13--Eco-friendly-Framed--110523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501" y="3734810"/>
            <a:ext cx="3571875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orig08.deviantart.net/9c9d/f/2013/320/6/f/crime_scene_tape_by_flobelebelebobele-d6uh60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394" y="6390414"/>
            <a:ext cx="13045816" cy="6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ption 1"/>
          <p:cNvSpPr>
            <a:spLocks noGrp="1"/>
          </p:cNvSpPr>
          <p:nvPr>
            <p:ph idx="1"/>
          </p:nvPr>
        </p:nvSpPr>
        <p:spPr>
          <a:xfrm>
            <a:off x="838199" y="1825625"/>
            <a:ext cx="3193473" cy="55389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 smtClean="0"/>
              <a:t>DNA</a:t>
            </a:r>
            <a:endParaRPr lang="en-US" dirty="0"/>
          </a:p>
        </p:txBody>
      </p:sp>
      <p:sp>
        <p:nvSpPr>
          <p:cNvPr id="9" name="option 2"/>
          <p:cNvSpPr txBox="1">
            <a:spLocks/>
          </p:cNvSpPr>
          <p:nvPr/>
        </p:nvSpPr>
        <p:spPr>
          <a:xfrm>
            <a:off x="838198" y="2711719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Fingerprints </a:t>
            </a:r>
            <a:endParaRPr lang="en-US" dirty="0"/>
          </a:p>
        </p:txBody>
      </p:sp>
      <p:sp>
        <p:nvSpPr>
          <p:cNvPr id="10" name="option 3"/>
          <p:cNvSpPr txBox="1">
            <a:spLocks/>
          </p:cNvSpPr>
          <p:nvPr/>
        </p:nvSpPr>
        <p:spPr>
          <a:xfrm>
            <a:off x="838198" y="3580057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Fibers </a:t>
            </a:r>
            <a:endParaRPr lang="en-US" dirty="0"/>
          </a:p>
        </p:txBody>
      </p:sp>
      <p:sp>
        <p:nvSpPr>
          <p:cNvPr id="11" name="option 4"/>
          <p:cNvSpPr txBox="1">
            <a:spLocks/>
          </p:cNvSpPr>
          <p:nvPr/>
        </p:nvSpPr>
        <p:spPr>
          <a:xfrm>
            <a:off x="838198" y="4457273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Examine  </a:t>
            </a:r>
            <a:endParaRPr lang="en-US" dirty="0"/>
          </a:p>
        </p:txBody>
      </p:sp>
      <p:sp>
        <p:nvSpPr>
          <p:cNvPr id="12" name="info 1">
            <a:hlinkClick r:id="rId2" action="ppaction://hlinksldjump"/>
          </p:cNvPr>
          <p:cNvSpPr txBox="1">
            <a:spLocks/>
          </p:cNvSpPr>
          <p:nvPr/>
        </p:nvSpPr>
        <p:spPr>
          <a:xfrm>
            <a:off x="4299876" y="186283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is no DNA on the certificate.  </a:t>
            </a:r>
            <a:endParaRPr lang="en-US" dirty="0"/>
          </a:p>
        </p:txBody>
      </p:sp>
      <p:sp>
        <p:nvSpPr>
          <p:cNvPr id="13" name="info 2">
            <a:hlinkClick r:id="rId2" action="ppaction://hlinksldjump"/>
          </p:cNvPr>
          <p:cNvSpPr txBox="1">
            <a:spLocks/>
          </p:cNvSpPr>
          <p:nvPr/>
        </p:nvSpPr>
        <p:spPr>
          <a:xfrm>
            <a:off x="7826838" y="1639462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are no fingerprints.  </a:t>
            </a:r>
            <a:endParaRPr lang="en-US" dirty="0"/>
          </a:p>
        </p:txBody>
      </p:sp>
      <p:sp>
        <p:nvSpPr>
          <p:cNvPr id="14" name="info 3">
            <a:hlinkClick r:id="rId2" action="ppaction://hlinksldjump"/>
          </p:cNvPr>
          <p:cNvSpPr txBox="1">
            <a:spLocks/>
          </p:cNvSpPr>
          <p:nvPr/>
        </p:nvSpPr>
        <p:spPr>
          <a:xfrm>
            <a:off x="4323767" y="3110175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are no fibers.</a:t>
            </a:r>
            <a:endParaRPr lang="en-US" dirty="0"/>
          </a:p>
        </p:txBody>
      </p:sp>
      <p:sp>
        <p:nvSpPr>
          <p:cNvPr id="15" name="info 4">
            <a:hlinkClick r:id="rId2" action="ppaction://hlinksldjump"/>
          </p:cNvPr>
          <p:cNvSpPr txBox="1">
            <a:spLocks/>
          </p:cNvSpPr>
          <p:nvPr/>
        </p:nvSpPr>
        <p:spPr>
          <a:xfrm>
            <a:off x="7831206" y="4457273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It is a certificate for winning a math contest.  </a:t>
            </a:r>
          </a:p>
          <a:p>
            <a:pPr marL="0" indent="0" algn="ctr">
              <a:buNone/>
            </a:pPr>
            <a:r>
              <a:rPr lang="en-US" dirty="0" smtClean="0"/>
              <a:t>Behind </a:t>
            </a:r>
            <a:r>
              <a:rPr lang="en-US" dirty="0"/>
              <a:t>the certificate, you find a lot of money.  </a:t>
            </a:r>
          </a:p>
        </p:txBody>
      </p:sp>
    </p:spTree>
    <p:extLst>
      <p:ext uri="{BB962C8B-B14F-4D97-AF65-F5344CB8AC3E}">
        <p14:creationId xmlns:p14="http://schemas.microsoft.com/office/powerpoint/2010/main" val="33755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dn2.vox-cdn.com/thumbor/UUex9U5OFk9-7qbTdpJhtGu8V7w=/0x0:849x478/1280x720/cdn0.vox-cdn.com/uploads/chorus_image/image/47575583/Screen_Shot_2015-11-03_at_11.39.56_AM.0.0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2415" y="1820710"/>
            <a:ext cx="5824754" cy="229547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Masks 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2" descr="http://orig08.deviantart.net/9c9d/f/2013/320/6/f/crime_scene_tape_by_flobelebelebobele-d6uh60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394" y="6390414"/>
            <a:ext cx="13045816" cy="6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ption 1"/>
          <p:cNvSpPr>
            <a:spLocks noGrp="1"/>
          </p:cNvSpPr>
          <p:nvPr>
            <p:ph idx="1"/>
          </p:nvPr>
        </p:nvSpPr>
        <p:spPr>
          <a:xfrm>
            <a:off x="838199" y="1825625"/>
            <a:ext cx="3193473" cy="55389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 smtClean="0"/>
              <a:t>DNA</a:t>
            </a:r>
            <a:endParaRPr lang="en-US" dirty="0"/>
          </a:p>
        </p:txBody>
      </p:sp>
      <p:sp>
        <p:nvSpPr>
          <p:cNvPr id="9" name="option 2"/>
          <p:cNvSpPr txBox="1">
            <a:spLocks/>
          </p:cNvSpPr>
          <p:nvPr/>
        </p:nvSpPr>
        <p:spPr>
          <a:xfrm>
            <a:off x="838198" y="2711719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Fingerprints </a:t>
            </a:r>
            <a:endParaRPr lang="en-US" dirty="0"/>
          </a:p>
        </p:txBody>
      </p:sp>
      <p:sp>
        <p:nvSpPr>
          <p:cNvPr id="10" name="option 3"/>
          <p:cNvSpPr txBox="1">
            <a:spLocks/>
          </p:cNvSpPr>
          <p:nvPr/>
        </p:nvSpPr>
        <p:spPr>
          <a:xfrm>
            <a:off x="838198" y="3580057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Fibers </a:t>
            </a:r>
            <a:endParaRPr lang="en-US" dirty="0"/>
          </a:p>
        </p:txBody>
      </p:sp>
      <p:sp>
        <p:nvSpPr>
          <p:cNvPr id="11" name="option 4"/>
          <p:cNvSpPr txBox="1">
            <a:spLocks/>
          </p:cNvSpPr>
          <p:nvPr/>
        </p:nvSpPr>
        <p:spPr>
          <a:xfrm>
            <a:off x="838198" y="4457273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Examine  </a:t>
            </a:r>
            <a:endParaRPr lang="en-US" dirty="0"/>
          </a:p>
        </p:txBody>
      </p:sp>
      <p:sp>
        <p:nvSpPr>
          <p:cNvPr id="12" name="info 1">
            <a:hlinkClick r:id="rId2" action="ppaction://hlinksldjump"/>
          </p:cNvPr>
          <p:cNvSpPr txBox="1">
            <a:spLocks/>
          </p:cNvSpPr>
          <p:nvPr/>
        </p:nvSpPr>
        <p:spPr>
          <a:xfrm>
            <a:off x="4299876" y="186283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is no DNA on the masks. 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You find some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blonde hair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info 2">
            <a:hlinkClick r:id="rId2" action="ppaction://hlinksldjump"/>
          </p:cNvPr>
          <p:cNvSpPr txBox="1">
            <a:spLocks/>
          </p:cNvSpPr>
          <p:nvPr/>
        </p:nvSpPr>
        <p:spPr>
          <a:xfrm>
            <a:off x="7826838" y="1639462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are fingerprints from the </a:t>
            </a:r>
            <a:r>
              <a:rPr lang="en-US" dirty="0" smtClean="0">
                <a:solidFill>
                  <a:srgbClr val="0070C0"/>
                </a:solidFill>
              </a:rPr>
              <a:t>victim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14" name="info 3">
            <a:hlinkClick r:id="rId2" action="ppaction://hlinksldjump"/>
          </p:cNvPr>
          <p:cNvSpPr txBox="1">
            <a:spLocks/>
          </p:cNvSpPr>
          <p:nvPr/>
        </p:nvSpPr>
        <p:spPr>
          <a:xfrm>
            <a:off x="4323767" y="3110175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are no fibers.</a:t>
            </a:r>
            <a:endParaRPr lang="en-US" dirty="0"/>
          </a:p>
        </p:txBody>
      </p:sp>
      <p:sp>
        <p:nvSpPr>
          <p:cNvPr id="15" name="info 4">
            <a:hlinkClick r:id="rId2" action="ppaction://hlinksldjump"/>
          </p:cNvPr>
          <p:cNvSpPr txBox="1">
            <a:spLocks/>
          </p:cNvSpPr>
          <p:nvPr/>
        </p:nvSpPr>
        <p:spPr>
          <a:xfrm>
            <a:off x="7831206" y="4457273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 devil mask looks new: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6" name="Picture 2" descr="http://images.buycostumes.com/mgen/scream-queens-fox-devil-mask-bc-809495a.jpg?zm=1600,1600,1,0,0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48261" y="5206925"/>
            <a:ext cx="1798915" cy="168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68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dn2.vox-cdn.com/thumbor/UUex9U5OFk9-7qbTdpJhtGu8V7w=/0x0:849x478/1280x720/cdn0.vox-cdn.com/uploads/chorus_image/image/47575583/Screen_Shot_2015-11-03_at_11.39.56_AM.0.0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Devil Mask 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http://images.buycostumes.com/mgen/scream-queens-fox-devil-mask-bc-809495a.jpg?zm=1600,1600,1,0,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76050" y="1048874"/>
            <a:ext cx="6190615" cy="580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orig08.deviantart.net/9c9d/f/2013/320/6/f/crime_scene_tape_by_flobelebelebobele-d6uh60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394" y="6390414"/>
            <a:ext cx="13045816" cy="6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ption 1"/>
          <p:cNvSpPr>
            <a:spLocks noGrp="1"/>
          </p:cNvSpPr>
          <p:nvPr>
            <p:ph idx="1"/>
          </p:nvPr>
        </p:nvSpPr>
        <p:spPr>
          <a:xfrm>
            <a:off x="838199" y="1825625"/>
            <a:ext cx="3193473" cy="55389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 smtClean="0"/>
              <a:t>DNA</a:t>
            </a:r>
            <a:endParaRPr lang="en-US" dirty="0"/>
          </a:p>
        </p:txBody>
      </p:sp>
      <p:sp>
        <p:nvSpPr>
          <p:cNvPr id="8" name="option 2"/>
          <p:cNvSpPr txBox="1">
            <a:spLocks/>
          </p:cNvSpPr>
          <p:nvPr/>
        </p:nvSpPr>
        <p:spPr>
          <a:xfrm>
            <a:off x="838198" y="2711719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Fingerprints </a:t>
            </a:r>
            <a:endParaRPr lang="en-US" dirty="0"/>
          </a:p>
        </p:txBody>
      </p:sp>
      <p:sp>
        <p:nvSpPr>
          <p:cNvPr id="9" name="option 3"/>
          <p:cNvSpPr txBox="1">
            <a:spLocks/>
          </p:cNvSpPr>
          <p:nvPr/>
        </p:nvSpPr>
        <p:spPr>
          <a:xfrm>
            <a:off x="838198" y="3580057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Fibers </a:t>
            </a:r>
            <a:endParaRPr lang="en-US" dirty="0"/>
          </a:p>
        </p:txBody>
      </p:sp>
      <p:sp>
        <p:nvSpPr>
          <p:cNvPr id="10" name="option 4"/>
          <p:cNvSpPr txBox="1">
            <a:spLocks/>
          </p:cNvSpPr>
          <p:nvPr/>
        </p:nvSpPr>
        <p:spPr>
          <a:xfrm>
            <a:off x="838198" y="4457273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Examine  </a:t>
            </a:r>
            <a:endParaRPr lang="en-US" dirty="0"/>
          </a:p>
        </p:txBody>
      </p:sp>
      <p:sp>
        <p:nvSpPr>
          <p:cNvPr id="11" name="info 1">
            <a:hlinkClick r:id="rId2" action="ppaction://hlinksldjump"/>
          </p:cNvPr>
          <p:cNvSpPr txBox="1">
            <a:spLocks/>
          </p:cNvSpPr>
          <p:nvPr/>
        </p:nvSpPr>
        <p:spPr>
          <a:xfrm>
            <a:off x="4299876" y="186283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is no DNA on the mask.  </a:t>
            </a:r>
            <a:endParaRPr lang="en-US" dirty="0"/>
          </a:p>
        </p:txBody>
      </p:sp>
      <p:sp>
        <p:nvSpPr>
          <p:cNvPr id="12" name="info 2">
            <a:hlinkClick r:id="rId2" action="ppaction://hlinksldjump"/>
          </p:cNvPr>
          <p:cNvSpPr txBox="1">
            <a:spLocks/>
          </p:cNvSpPr>
          <p:nvPr/>
        </p:nvSpPr>
        <p:spPr>
          <a:xfrm>
            <a:off x="7826838" y="1639462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are fingerprints from the </a:t>
            </a:r>
            <a:r>
              <a:rPr lang="en-US" dirty="0" smtClean="0">
                <a:solidFill>
                  <a:srgbClr val="C00000"/>
                </a:solidFill>
              </a:rPr>
              <a:t>suspect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13" name="info 3">
            <a:hlinkClick r:id="rId2" action="ppaction://hlinksldjump"/>
          </p:cNvPr>
          <p:cNvSpPr txBox="1">
            <a:spLocks/>
          </p:cNvSpPr>
          <p:nvPr/>
        </p:nvSpPr>
        <p:spPr>
          <a:xfrm>
            <a:off x="4323767" y="3110175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are no fibers.</a:t>
            </a:r>
            <a:endParaRPr lang="en-US" dirty="0"/>
          </a:p>
        </p:txBody>
      </p:sp>
      <p:sp>
        <p:nvSpPr>
          <p:cNvPr id="14" name="info 4">
            <a:hlinkClick r:id="rId2" action="ppaction://hlinksldjump"/>
          </p:cNvPr>
          <p:cNvSpPr txBox="1">
            <a:spLocks/>
          </p:cNvSpPr>
          <p:nvPr/>
        </p:nvSpPr>
        <p:spPr>
          <a:xfrm>
            <a:off x="7831206" y="4457273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On the back of the mask, it says, </a:t>
            </a:r>
            <a:br>
              <a:rPr lang="en-US" dirty="0" smtClean="0"/>
            </a:br>
            <a:r>
              <a:rPr lang="en-US" dirty="0" smtClean="0"/>
              <a:t>“I love you more than your wife”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41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dn2.vox-cdn.com/thumbor/UUex9U5OFk9-7qbTdpJhtGu8V7w=/0x0:849x478/1280x720/cdn0.vox-cdn.com/uploads/chorus_image/image/47575583/Screen_Shot_2015-11-03_at_11.39.56_AM.0.0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Footprints 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170" name="Picture 2" descr="https://upload.wikimedia.org/wikipedia/commons/b/b1/Shoeprint_dusty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401" y="3394362"/>
            <a:ext cx="5938599" cy="34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orig08.deviantart.net/9c9d/f/2013/320/6/f/crime_scene_tape_by_flobelebelebobele-d6uh60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394" y="6390414"/>
            <a:ext cx="13045816" cy="6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ption 1"/>
          <p:cNvSpPr>
            <a:spLocks noGrp="1"/>
          </p:cNvSpPr>
          <p:nvPr>
            <p:ph idx="1"/>
          </p:nvPr>
        </p:nvSpPr>
        <p:spPr>
          <a:xfrm>
            <a:off x="838199" y="1825625"/>
            <a:ext cx="3193473" cy="55389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 smtClean="0"/>
              <a:t>DNA</a:t>
            </a:r>
            <a:endParaRPr lang="en-US" dirty="0"/>
          </a:p>
        </p:txBody>
      </p:sp>
      <p:sp>
        <p:nvSpPr>
          <p:cNvPr id="9" name="option 2"/>
          <p:cNvSpPr txBox="1">
            <a:spLocks/>
          </p:cNvSpPr>
          <p:nvPr/>
        </p:nvSpPr>
        <p:spPr>
          <a:xfrm>
            <a:off x="838198" y="2711719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Fingerprints </a:t>
            </a:r>
            <a:endParaRPr lang="en-US" dirty="0"/>
          </a:p>
        </p:txBody>
      </p:sp>
      <p:sp>
        <p:nvSpPr>
          <p:cNvPr id="10" name="option 3"/>
          <p:cNvSpPr txBox="1">
            <a:spLocks/>
          </p:cNvSpPr>
          <p:nvPr/>
        </p:nvSpPr>
        <p:spPr>
          <a:xfrm>
            <a:off x="838198" y="3580057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Fibers </a:t>
            </a:r>
            <a:endParaRPr lang="en-US" dirty="0"/>
          </a:p>
        </p:txBody>
      </p:sp>
      <p:sp>
        <p:nvSpPr>
          <p:cNvPr id="11" name="option 4"/>
          <p:cNvSpPr txBox="1">
            <a:spLocks/>
          </p:cNvSpPr>
          <p:nvPr/>
        </p:nvSpPr>
        <p:spPr>
          <a:xfrm>
            <a:off x="838198" y="4457273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Examine  </a:t>
            </a:r>
            <a:endParaRPr lang="en-US" dirty="0"/>
          </a:p>
        </p:txBody>
      </p:sp>
      <p:sp>
        <p:nvSpPr>
          <p:cNvPr id="12" name="info 1">
            <a:hlinkClick r:id="rId2" action="ppaction://hlinksldjump"/>
          </p:cNvPr>
          <p:cNvSpPr txBox="1">
            <a:spLocks/>
          </p:cNvSpPr>
          <p:nvPr/>
        </p:nvSpPr>
        <p:spPr>
          <a:xfrm>
            <a:off x="4299876" y="186283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is DNA from the </a:t>
            </a:r>
            <a:r>
              <a:rPr lang="en-US" dirty="0" smtClean="0">
                <a:solidFill>
                  <a:srgbClr val="0070C0"/>
                </a:solidFill>
              </a:rPr>
              <a:t>victim</a:t>
            </a:r>
            <a:r>
              <a:rPr lang="en-US" dirty="0" smtClean="0"/>
              <a:t> and the </a:t>
            </a:r>
            <a:r>
              <a:rPr lang="en-US" dirty="0" smtClean="0">
                <a:solidFill>
                  <a:srgbClr val="C00000"/>
                </a:solidFill>
              </a:rPr>
              <a:t>suspect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13" name="info 2">
            <a:hlinkClick r:id="rId2" action="ppaction://hlinksldjump"/>
          </p:cNvPr>
          <p:cNvSpPr txBox="1">
            <a:spLocks/>
          </p:cNvSpPr>
          <p:nvPr/>
        </p:nvSpPr>
        <p:spPr>
          <a:xfrm>
            <a:off x="7826838" y="1639462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are no fingerprints.  </a:t>
            </a:r>
            <a:endParaRPr lang="en-US" dirty="0"/>
          </a:p>
        </p:txBody>
      </p:sp>
      <p:sp>
        <p:nvSpPr>
          <p:cNvPr id="14" name="info 3">
            <a:hlinkClick r:id="rId2" action="ppaction://hlinksldjump"/>
          </p:cNvPr>
          <p:cNvSpPr txBox="1">
            <a:spLocks/>
          </p:cNvSpPr>
          <p:nvPr/>
        </p:nvSpPr>
        <p:spPr>
          <a:xfrm>
            <a:off x="4323767" y="3110175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are fibers from </a:t>
            </a:r>
            <a:r>
              <a:rPr lang="en-US" dirty="0" smtClean="0"/>
              <a:t>a </a:t>
            </a:r>
            <a:r>
              <a:rPr lang="en-US" b="1" dirty="0" smtClean="0"/>
              <a:t>black shirt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5" name="info 4">
            <a:hlinkClick r:id="rId2" action="ppaction://hlinksldjump"/>
          </p:cNvPr>
          <p:cNvSpPr txBox="1">
            <a:spLocks/>
          </p:cNvSpPr>
          <p:nvPr/>
        </p:nvSpPr>
        <p:spPr>
          <a:xfrm>
            <a:off x="7831206" y="4457273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 footprints are from </a:t>
            </a:r>
            <a:r>
              <a:rPr lang="en-US" i="1" dirty="0" smtClean="0"/>
              <a:t>high heels</a:t>
            </a:r>
            <a:r>
              <a:rPr lang="en-US" dirty="0" smtClean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3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dn2.vox-cdn.com/thumbor/UUex9U5OFk9-7qbTdpJhtGu8V7w=/0x0:849x478/1280x720/cdn0.vox-cdn.com/uploads/chorus_image/image/47575583/Screen_Shot_2015-11-03_at_11.39.56_AM.0.0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9830" y="2245414"/>
            <a:ext cx="6886575" cy="41450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Body Outline 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2" descr="http://orig08.deviantart.net/9c9d/f/2013/320/6/f/crime_scene_tape_by_flobelebelebobele-d6uh60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394" y="6390414"/>
            <a:ext cx="13045816" cy="6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ption 1"/>
          <p:cNvSpPr>
            <a:spLocks noGrp="1"/>
          </p:cNvSpPr>
          <p:nvPr>
            <p:ph idx="1"/>
          </p:nvPr>
        </p:nvSpPr>
        <p:spPr>
          <a:xfrm>
            <a:off x="838199" y="1825625"/>
            <a:ext cx="3193473" cy="55389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 smtClean="0"/>
              <a:t>DNA</a:t>
            </a:r>
            <a:endParaRPr lang="en-US" dirty="0"/>
          </a:p>
        </p:txBody>
      </p:sp>
      <p:sp>
        <p:nvSpPr>
          <p:cNvPr id="9" name="option 2"/>
          <p:cNvSpPr txBox="1">
            <a:spLocks/>
          </p:cNvSpPr>
          <p:nvPr/>
        </p:nvSpPr>
        <p:spPr>
          <a:xfrm>
            <a:off x="838198" y="2711719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Fingerprints </a:t>
            </a:r>
            <a:endParaRPr lang="en-US" dirty="0"/>
          </a:p>
        </p:txBody>
      </p:sp>
      <p:sp>
        <p:nvSpPr>
          <p:cNvPr id="10" name="option 3"/>
          <p:cNvSpPr txBox="1">
            <a:spLocks/>
          </p:cNvSpPr>
          <p:nvPr/>
        </p:nvSpPr>
        <p:spPr>
          <a:xfrm>
            <a:off x="838198" y="3580057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Fibers </a:t>
            </a:r>
            <a:endParaRPr lang="en-US" dirty="0"/>
          </a:p>
        </p:txBody>
      </p:sp>
      <p:sp>
        <p:nvSpPr>
          <p:cNvPr id="11" name="option 4"/>
          <p:cNvSpPr txBox="1">
            <a:spLocks/>
          </p:cNvSpPr>
          <p:nvPr/>
        </p:nvSpPr>
        <p:spPr>
          <a:xfrm>
            <a:off x="838198" y="4457273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Examine  </a:t>
            </a:r>
            <a:endParaRPr lang="en-US" dirty="0"/>
          </a:p>
        </p:txBody>
      </p:sp>
      <p:sp>
        <p:nvSpPr>
          <p:cNvPr id="12" name="info 1">
            <a:hlinkClick r:id="rId2" action="ppaction://hlinksldjump"/>
          </p:cNvPr>
          <p:cNvSpPr txBox="1">
            <a:spLocks/>
          </p:cNvSpPr>
          <p:nvPr/>
        </p:nvSpPr>
        <p:spPr>
          <a:xfrm>
            <a:off x="4119830" y="121192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is DNA from the </a:t>
            </a:r>
            <a:r>
              <a:rPr lang="en-US" dirty="0" smtClean="0">
                <a:solidFill>
                  <a:srgbClr val="0070C0"/>
                </a:solidFill>
              </a:rPr>
              <a:t>victim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bg1"/>
                </a:solidFill>
              </a:rPr>
              <a:t>the</a:t>
            </a:r>
            <a:r>
              <a:rPr lang="en-US" dirty="0" smtClean="0">
                <a:solidFill>
                  <a:srgbClr val="C00000"/>
                </a:solidFill>
              </a:rPr>
              <a:t> suspect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info 2">
            <a:hlinkClick r:id="rId2" action="ppaction://hlinksldjump"/>
          </p:cNvPr>
          <p:cNvSpPr txBox="1">
            <a:spLocks/>
          </p:cNvSpPr>
          <p:nvPr/>
        </p:nvSpPr>
        <p:spPr>
          <a:xfrm>
            <a:off x="8034819" y="355379"/>
            <a:ext cx="4157182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0070C0"/>
                </a:solidFill>
              </a:rPr>
              <a:t>victim</a:t>
            </a:r>
            <a:r>
              <a:rPr lang="en-US" dirty="0" smtClean="0"/>
              <a:t> has fingers.</a:t>
            </a:r>
            <a:endParaRPr lang="en-US" dirty="0"/>
          </a:p>
        </p:txBody>
      </p:sp>
      <p:sp>
        <p:nvSpPr>
          <p:cNvPr id="14" name="info 3">
            <a:hlinkClick r:id="rId2" action="ppaction://hlinksldjump"/>
          </p:cNvPr>
          <p:cNvSpPr txBox="1">
            <a:spLocks/>
          </p:cNvSpPr>
          <p:nvPr/>
        </p:nvSpPr>
        <p:spPr>
          <a:xfrm>
            <a:off x="4207988" y="1690688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are fibers from a </a:t>
            </a:r>
            <a:r>
              <a:rPr lang="en-US" dirty="0" smtClean="0">
                <a:solidFill>
                  <a:srgbClr val="FF0000"/>
                </a:solidFill>
              </a:rPr>
              <a:t>red scarf. </a:t>
            </a:r>
          </a:p>
        </p:txBody>
      </p:sp>
      <p:sp>
        <p:nvSpPr>
          <p:cNvPr id="15" name="info 4">
            <a:hlinkClick r:id="rId2" action="ppaction://hlinksldjump"/>
          </p:cNvPr>
          <p:cNvSpPr txBox="1">
            <a:spLocks/>
          </p:cNvSpPr>
          <p:nvPr/>
        </p:nvSpPr>
        <p:spPr>
          <a:xfrm>
            <a:off x="7109254" y="3016251"/>
            <a:ext cx="4923213" cy="33017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0070C0"/>
                </a:solidFill>
              </a:rPr>
              <a:t>victim</a:t>
            </a:r>
            <a:r>
              <a:rPr lang="en-US" dirty="0" smtClean="0"/>
              <a:t> was stabbed.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was a lot of blood. 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0070C0"/>
                </a:solidFill>
              </a:rPr>
              <a:t>victim’s</a:t>
            </a:r>
            <a:r>
              <a:rPr lang="en-US" dirty="0" smtClean="0"/>
              <a:t> name is Josh. 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He is wearing blue jeans, a red shirt and a black hat.  </a:t>
            </a:r>
          </a:p>
        </p:txBody>
      </p:sp>
      <p:pic>
        <p:nvPicPr>
          <p:cNvPr id="1026" name="Picture 2" descr="http://files.softicons.com/download/business-icons/ecommerce-and-business-icons-by-designcontest.com/png/256x256/wallet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321" y="388754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7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dn2.vox-cdn.com/thumbor/UUex9U5OFk9-7qbTdpJhtGu8V7w=/0x0:849x478/1280x720/cdn0.vox-cdn.com/uploads/chorus_image/image/47575583/Screen_Shot_2015-11-03_at_11.39.56_AM.0.0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Door 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122" name="Picture 2" descr="http://teaone.net/uploads/fotos/white-door-interior_3274_644_1400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449" y="542048"/>
            <a:ext cx="2902551" cy="631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orig08.deviantart.net/9c9d/f/2013/320/6/f/crime_scene_tape_by_flobelebelebobele-d6uh60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394" y="6390414"/>
            <a:ext cx="13045816" cy="6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ption 1"/>
          <p:cNvSpPr>
            <a:spLocks noGrp="1"/>
          </p:cNvSpPr>
          <p:nvPr>
            <p:ph idx="1"/>
          </p:nvPr>
        </p:nvSpPr>
        <p:spPr>
          <a:xfrm>
            <a:off x="838199" y="1825625"/>
            <a:ext cx="7243120" cy="266399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hlinkClick r:id="rId4" action="ppaction://hlinksldjump"/>
              </a:rPr>
              <a:t>Talk to the Witness:</a:t>
            </a:r>
            <a:br>
              <a:rPr lang="en-US" dirty="0" smtClean="0">
                <a:hlinkClick r:id="rId4" action="ppaction://hlinksldjump"/>
              </a:rPr>
            </a:br>
            <a:r>
              <a:rPr lang="en-US" dirty="0" smtClean="0">
                <a:hlinkClick r:id="rId4" action="ppaction://hlinksldjump"/>
              </a:rPr>
              <a:t/>
            </a:r>
            <a:br>
              <a:rPr lang="en-US" dirty="0" smtClean="0">
                <a:hlinkClick r:id="rId4" action="ppaction://hlinksldjump"/>
              </a:rPr>
            </a:br>
            <a:r>
              <a:rPr lang="en-US" dirty="0" smtClean="0">
                <a:hlinkClick r:id="rId4" action="ppaction://hlinksldjump"/>
              </a:rPr>
              <a:t>*</a:t>
            </a:r>
            <a:r>
              <a:rPr lang="en-US" dirty="0" smtClean="0">
                <a:hlinkClick r:id="rId4" action="ppaction://hlinksldjump"/>
              </a:rPr>
              <a:t>Ask Mr. S questions*</a:t>
            </a:r>
          </a:p>
          <a:p>
            <a:pPr marL="0" indent="0" algn="ctr">
              <a:buNone/>
            </a:pPr>
            <a:endParaRPr lang="en-US" dirty="0">
              <a:hlinkClick r:id="rId4" action="ppaction://hlinksldjump"/>
            </a:endParaRPr>
          </a:p>
          <a:p>
            <a:pPr marL="0" indent="0" algn="ctr">
              <a:buNone/>
            </a:pPr>
            <a:r>
              <a:rPr lang="en-US" dirty="0" smtClean="0">
                <a:hlinkClick r:id="rId4" action="ppaction://hlinksldjump"/>
              </a:rPr>
              <a:t>He knows about the characters</a:t>
            </a:r>
            <a:endParaRPr lang="en-US" dirty="0">
              <a:hlinkClick r:id="rId4" action="ppaction://hlinksldjump"/>
            </a:endParaRPr>
          </a:p>
        </p:txBody>
      </p:sp>
      <p:pic>
        <p:nvPicPr>
          <p:cNvPr id="10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9310" y="1748417"/>
            <a:ext cx="2322828" cy="28935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681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dn2.vox-cdn.com/thumbor/UUex9U5OFk9-7qbTdpJhtGu8V7w=/0x0:849x478/1280x720/cdn0.vox-cdn.com/uploads/chorus_image/image/47575583/Screen_Shot_2015-11-03_at_11.39.56_AM.0.0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19096" y="2153269"/>
            <a:ext cx="3850266" cy="410525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TV 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2" descr="http://orig08.deviantart.net/9c9d/f/2013/320/6/f/crime_scene_tape_by_flobelebelebobele-d6uh60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394" y="6390414"/>
            <a:ext cx="13045816" cy="6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ption 1"/>
          <p:cNvSpPr>
            <a:spLocks noGrp="1"/>
          </p:cNvSpPr>
          <p:nvPr>
            <p:ph idx="1"/>
          </p:nvPr>
        </p:nvSpPr>
        <p:spPr>
          <a:xfrm>
            <a:off x="838199" y="1825625"/>
            <a:ext cx="3193473" cy="55389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 smtClean="0"/>
              <a:t>DNA</a:t>
            </a:r>
            <a:endParaRPr lang="en-US" dirty="0"/>
          </a:p>
        </p:txBody>
      </p:sp>
      <p:sp>
        <p:nvSpPr>
          <p:cNvPr id="9" name="option 2"/>
          <p:cNvSpPr txBox="1">
            <a:spLocks/>
          </p:cNvSpPr>
          <p:nvPr/>
        </p:nvSpPr>
        <p:spPr>
          <a:xfrm>
            <a:off x="838198" y="2711719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Fingerprints </a:t>
            </a:r>
            <a:endParaRPr lang="en-US" dirty="0"/>
          </a:p>
        </p:txBody>
      </p:sp>
      <p:sp>
        <p:nvSpPr>
          <p:cNvPr id="10" name="option 3"/>
          <p:cNvSpPr txBox="1">
            <a:spLocks/>
          </p:cNvSpPr>
          <p:nvPr/>
        </p:nvSpPr>
        <p:spPr>
          <a:xfrm>
            <a:off x="838198" y="3580057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Fibers </a:t>
            </a:r>
            <a:endParaRPr lang="en-US" dirty="0"/>
          </a:p>
        </p:txBody>
      </p:sp>
      <p:sp>
        <p:nvSpPr>
          <p:cNvPr id="11" name="option 4"/>
          <p:cNvSpPr txBox="1">
            <a:spLocks/>
          </p:cNvSpPr>
          <p:nvPr/>
        </p:nvSpPr>
        <p:spPr>
          <a:xfrm>
            <a:off x="838198" y="4457273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Examine  </a:t>
            </a:r>
            <a:endParaRPr lang="en-US" dirty="0"/>
          </a:p>
        </p:txBody>
      </p:sp>
      <p:sp>
        <p:nvSpPr>
          <p:cNvPr id="12" name="info 1">
            <a:hlinkClick r:id="rId2" action="ppaction://hlinksldjump"/>
          </p:cNvPr>
          <p:cNvSpPr txBox="1">
            <a:spLocks/>
          </p:cNvSpPr>
          <p:nvPr/>
        </p:nvSpPr>
        <p:spPr>
          <a:xfrm>
            <a:off x="4299876" y="186283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is DNA from the </a:t>
            </a:r>
            <a:r>
              <a:rPr lang="en-US" dirty="0" smtClean="0">
                <a:solidFill>
                  <a:srgbClr val="C00000"/>
                </a:solidFill>
              </a:rPr>
              <a:t>suspect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13" name="info 2">
            <a:hlinkClick r:id="rId2" action="ppaction://hlinksldjump"/>
          </p:cNvPr>
          <p:cNvSpPr txBox="1">
            <a:spLocks/>
          </p:cNvSpPr>
          <p:nvPr/>
        </p:nvSpPr>
        <p:spPr>
          <a:xfrm>
            <a:off x="7826838" y="1639462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are no fingerprints.</a:t>
            </a:r>
            <a:endParaRPr lang="en-US" dirty="0"/>
          </a:p>
        </p:txBody>
      </p:sp>
      <p:sp>
        <p:nvSpPr>
          <p:cNvPr id="14" name="info 3">
            <a:hlinkClick r:id="rId2" action="ppaction://hlinksldjump"/>
          </p:cNvPr>
          <p:cNvSpPr txBox="1">
            <a:spLocks/>
          </p:cNvSpPr>
          <p:nvPr/>
        </p:nvSpPr>
        <p:spPr>
          <a:xfrm>
            <a:off x="4323767" y="3110175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are no fibers.</a:t>
            </a:r>
            <a:endParaRPr lang="en-US" dirty="0"/>
          </a:p>
        </p:txBody>
      </p:sp>
      <p:sp>
        <p:nvSpPr>
          <p:cNvPr id="15" name="info 4">
            <a:hlinkClick r:id="rId2" action="ppaction://hlinksldjump"/>
          </p:cNvPr>
          <p:cNvSpPr txBox="1">
            <a:spLocks/>
          </p:cNvSpPr>
          <p:nvPr/>
        </p:nvSpPr>
        <p:spPr>
          <a:xfrm>
            <a:off x="7831206" y="4457273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It is just a TV.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is nothing special about this TV.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38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dn2.vox-cdn.com/thumbor/UUex9U5OFk9-7qbTdpJhtGu8V7w=/0x0:849x478/1280x720/cdn0.vox-cdn.com/uploads/chorus_image/image/47575583/Screen_Shot_2015-11-03_at_11.39.56_AM.0.0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Desk Lamp and Note 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194" name="Picture 2" descr="http://www.homeofficedecoration.net/wp-content/uploads/parser/Banker-desk-lamps-3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29" y="678562"/>
            <a:ext cx="3876675" cy="518160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orig08.deviantart.net/9c9d/f/2013/320/6/f/crime_scene_tape_by_flobelebelebobele-d6uh60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394" y="6390414"/>
            <a:ext cx="13045816" cy="6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ption 1"/>
          <p:cNvSpPr txBox="1">
            <a:spLocks/>
          </p:cNvSpPr>
          <p:nvPr/>
        </p:nvSpPr>
        <p:spPr>
          <a:xfrm>
            <a:off x="838199" y="1825625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mtClean="0"/>
              <a:t>DNA</a:t>
            </a:r>
            <a:endParaRPr lang="en-US" dirty="0"/>
          </a:p>
        </p:txBody>
      </p:sp>
      <p:sp>
        <p:nvSpPr>
          <p:cNvPr id="9" name="option 2"/>
          <p:cNvSpPr txBox="1">
            <a:spLocks/>
          </p:cNvSpPr>
          <p:nvPr/>
        </p:nvSpPr>
        <p:spPr>
          <a:xfrm>
            <a:off x="838198" y="2711719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Fingerprints </a:t>
            </a:r>
            <a:endParaRPr lang="en-US" dirty="0"/>
          </a:p>
        </p:txBody>
      </p:sp>
      <p:sp>
        <p:nvSpPr>
          <p:cNvPr id="10" name="option 3"/>
          <p:cNvSpPr txBox="1">
            <a:spLocks/>
          </p:cNvSpPr>
          <p:nvPr/>
        </p:nvSpPr>
        <p:spPr>
          <a:xfrm>
            <a:off x="838198" y="3580057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Fibers </a:t>
            </a:r>
            <a:endParaRPr lang="en-US" dirty="0"/>
          </a:p>
        </p:txBody>
      </p:sp>
      <p:sp>
        <p:nvSpPr>
          <p:cNvPr id="11" name="option 4"/>
          <p:cNvSpPr txBox="1">
            <a:spLocks/>
          </p:cNvSpPr>
          <p:nvPr/>
        </p:nvSpPr>
        <p:spPr>
          <a:xfrm>
            <a:off x="838198" y="4457273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Examine  </a:t>
            </a:r>
            <a:endParaRPr lang="en-US" dirty="0"/>
          </a:p>
        </p:txBody>
      </p:sp>
      <p:sp>
        <p:nvSpPr>
          <p:cNvPr id="12" name="info 1">
            <a:hlinkClick r:id="rId2" action="ppaction://hlinksldjump"/>
          </p:cNvPr>
          <p:cNvSpPr txBox="1">
            <a:spLocks/>
          </p:cNvSpPr>
          <p:nvPr/>
        </p:nvSpPr>
        <p:spPr>
          <a:xfrm>
            <a:off x="4154178" y="148311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is no DNA on the desk.  </a:t>
            </a:r>
            <a:endParaRPr lang="en-US" dirty="0"/>
          </a:p>
        </p:txBody>
      </p:sp>
      <p:sp>
        <p:nvSpPr>
          <p:cNvPr id="13" name="info 2">
            <a:hlinkClick r:id="rId2" action="ppaction://hlinksldjump"/>
          </p:cNvPr>
          <p:cNvSpPr txBox="1">
            <a:spLocks/>
          </p:cNvSpPr>
          <p:nvPr/>
        </p:nvSpPr>
        <p:spPr>
          <a:xfrm>
            <a:off x="7963940" y="1064525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are fingerprints from the </a:t>
            </a:r>
            <a:r>
              <a:rPr lang="en-US" dirty="0" smtClean="0">
                <a:solidFill>
                  <a:srgbClr val="0070C0"/>
                </a:solidFill>
              </a:rPr>
              <a:t>victim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0000"/>
                </a:solidFill>
              </a:rPr>
              <a:t>suspect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14" name="info 3">
            <a:hlinkClick r:id="rId2" action="ppaction://hlinksldjump"/>
          </p:cNvPr>
          <p:cNvSpPr txBox="1">
            <a:spLocks/>
          </p:cNvSpPr>
          <p:nvPr/>
        </p:nvSpPr>
        <p:spPr>
          <a:xfrm>
            <a:off x="4154178" y="2209193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are fibers from a </a:t>
            </a:r>
            <a:r>
              <a:rPr lang="en-US" dirty="0" smtClean="0">
                <a:solidFill>
                  <a:srgbClr val="FF0000"/>
                </a:solidFill>
              </a:rPr>
              <a:t>red scarf.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info 4">
            <a:hlinkClick r:id="rId2" action="ppaction://hlinksldjump"/>
          </p:cNvPr>
          <p:cNvSpPr txBox="1">
            <a:spLocks/>
          </p:cNvSpPr>
          <p:nvPr/>
        </p:nvSpPr>
        <p:spPr>
          <a:xfrm>
            <a:off x="7891091" y="3190402"/>
            <a:ext cx="4201261" cy="242358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On the desk, you find</a:t>
            </a:r>
            <a:r>
              <a:rPr lang="en-US" dirty="0"/>
              <a:t> </a:t>
            </a:r>
            <a:r>
              <a:rPr lang="en-US" dirty="0" smtClean="0"/>
              <a:t>a note.</a:t>
            </a:r>
          </a:p>
        </p:txBody>
      </p:sp>
      <p:pic>
        <p:nvPicPr>
          <p:cNvPr id="8196" name="Picture 4" descr="http://orig02.deviantart.net/a5e8/f/2011/136/a/a/note_paper_by_stoostock-d3ghe2x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130000"/>
              </a:clrFrom>
              <a:clrTo>
                <a:srgbClr val="13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53205">
            <a:off x="6419524" y="4739045"/>
            <a:ext cx="1550749" cy="181812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06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dn2.vox-cdn.com/thumbor/UUex9U5OFk9-7qbTdpJhtGu8V7w=/0x0:849x478/1280x720/cdn0.vox-cdn.com/uploads/chorus_image/image/47575583/Screen_Shot_2015-11-03_at_11.39.56_AM.0.0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orig08.deviantart.net/9c9d/f/2013/320/6/f/crime_scene_tape_by_flobelebelebobele-d6uh60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394" y="6390414"/>
            <a:ext cx="13045816" cy="6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://orig02.deviantart.net/a5e8/f/2011/136/a/a/note_paper_by_stoostock-d3ghe2x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130000"/>
              </a:clrFrom>
              <a:clrTo>
                <a:srgbClr val="13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279" y="1286360"/>
            <a:ext cx="3924029" cy="46005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>
            <a:hlinkClick r:id="rId5" action="ppaction://hlinksldjump"/>
          </p:cNvPr>
          <p:cNvSpPr/>
          <p:nvPr/>
        </p:nvSpPr>
        <p:spPr>
          <a:xfrm>
            <a:off x="4530436" y="1527463"/>
            <a:ext cx="3427315" cy="4222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anose="02040602050305030304" pitchFamily="18" charset="0"/>
              </a:rPr>
              <a:t>I never want to see you again.</a:t>
            </a:r>
          </a:p>
          <a:p>
            <a:pPr algn="ctr"/>
            <a:r>
              <a:rPr lang="en-US" sz="3200" b="1" dirty="0" smtClean="0">
                <a:latin typeface="Book Antiqua" panose="02040602050305030304" pitchFamily="18" charset="0"/>
              </a:rPr>
              <a:t>I hate you.  </a:t>
            </a:r>
          </a:p>
          <a:p>
            <a:pPr algn="ctr"/>
            <a:endParaRPr lang="en-US" sz="3200" b="1" dirty="0">
              <a:latin typeface="Book Antiqua" panose="02040602050305030304" pitchFamily="18" charset="0"/>
            </a:endParaRPr>
          </a:p>
          <a:p>
            <a:pPr algn="ctr"/>
            <a:r>
              <a:rPr lang="en-US" sz="3200" b="1" dirty="0" smtClean="0">
                <a:latin typeface="Book Antiqua" panose="02040602050305030304" pitchFamily="18" charset="0"/>
              </a:rPr>
              <a:t>From, </a:t>
            </a:r>
          </a:p>
          <a:p>
            <a:pPr algn="ctr"/>
            <a:r>
              <a:rPr lang="en-US" sz="3200" b="1" dirty="0" smtClean="0">
                <a:latin typeface="Book Antiqua" panose="02040602050305030304" pitchFamily="18" charset="0"/>
              </a:rPr>
              <a:t>Sarah</a:t>
            </a:r>
            <a:endParaRPr lang="en-US" sz="32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80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dn2.vox-cdn.com/thumbor/UUex9U5OFk9-7qbTdpJhtGu8V7w=/0x0:849x478/1280x720/cdn0.vox-cdn.com/uploads/chorus_image/image/47575583/Screen_Shot_2015-11-03_at_11.39.56_AM.0.0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Desk 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076" name="Picture 4" descr="http://www.wpclipart.com/office/supplies/furniture/desk/office_desk_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04319" y="3270466"/>
            <a:ext cx="5987681" cy="374332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orig08.deviantart.net/9c9d/f/2013/320/6/f/crime_scene_tape_by_flobelebelebobele-d6uh60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394" y="6390414"/>
            <a:ext cx="13045816" cy="6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ption 1"/>
          <p:cNvSpPr txBox="1">
            <a:spLocks/>
          </p:cNvSpPr>
          <p:nvPr/>
        </p:nvSpPr>
        <p:spPr>
          <a:xfrm>
            <a:off x="838199" y="1825625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mtClean="0"/>
              <a:t>DNA</a:t>
            </a:r>
            <a:endParaRPr lang="en-US" dirty="0"/>
          </a:p>
        </p:txBody>
      </p:sp>
      <p:sp>
        <p:nvSpPr>
          <p:cNvPr id="8" name="option 2"/>
          <p:cNvSpPr txBox="1">
            <a:spLocks/>
          </p:cNvSpPr>
          <p:nvPr/>
        </p:nvSpPr>
        <p:spPr>
          <a:xfrm>
            <a:off x="838198" y="2711719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Fingerprints </a:t>
            </a:r>
            <a:endParaRPr lang="en-US" dirty="0"/>
          </a:p>
        </p:txBody>
      </p:sp>
      <p:sp>
        <p:nvSpPr>
          <p:cNvPr id="9" name="option 3"/>
          <p:cNvSpPr txBox="1">
            <a:spLocks/>
          </p:cNvSpPr>
          <p:nvPr/>
        </p:nvSpPr>
        <p:spPr>
          <a:xfrm>
            <a:off x="838198" y="3580057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Fibers </a:t>
            </a:r>
            <a:endParaRPr lang="en-US" dirty="0"/>
          </a:p>
        </p:txBody>
      </p:sp>
      <p:sp>
        <p:nvSpPr>
          <p:cNvPr id="10" name="option 4"/>
          <p:cNvSpPr txBox="1">
            <a:spLocks/>
          </p:cNvSpPr>
          <p:nvPr/>
        </p:nvSpPr>
        <p:spPr>
          <a:xfrm>
            <a:off x="838198" y="4457273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Examine  </a:t>
            </a:r>
            <a:endParaRPr lang="en-US" dirty="0"/>
          </a:p>
        </p:txBody>
      </p:sp>
      <p:sp>
        <p:nvSpPr>
          <p:cNvPr id="11" name="info 1">
            <a:hlinkClick r:id="rId2" action="ppaction://hlinksldjump"/>
          </p:cNvPr>
          <p:cNvSpPr txBox="1">
            <a:spLocks/>
          </p:cNvSpPr>
          <p:nvPr/>
        </p:nvSpPr>
        <p:spPr>
          <a:xfrm>
            <a:off x="4299876" y="186283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is no DNA on the desk.  </a:t>
            </a:r>
            <a:endParaRPr lang="en-US" dirty="0"/>
          </a:p>
        </p:txBody>
      </p:sp>
      <p:sp>
        <p:nvSpPr>
          <p:cNvPr id="12" name="info 2">
            <a:hlinkClick r:id="rId2" action="ppaction://hlinksldjump"/>
          </p:cNvPr>
          <p:cNvSpPr txBox="1">
            <a:spLocks/>
          </p:cNvSpPr>
          <p:nvPr/>
        </p:nvSpPr>
        <p:spPr>
          <a:xfrm>
            <a:off x="7826838" y="1639462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are fingerprints from the </a:t>
            </a:r>
            <a:r>
              <a:rPr lang="en-US" dirty="0" smtClean="0">
                <a:solidFill>
                  <a:srgbClr val="0070C0"/>
                </a:solidFill>
              </a:rPr>
              <a:t>victim</a:t>
            </a:r>
            <a:r>
              <a:rPr lang="en-US" dirty="0" smtClean="0"/>
              <a:t> and the </a:t>
            </a:r>
            <a:r>
              <a:rPr lang="en-US" dirty="0" smtClean="0">
                <a:solidFill>
                  <a:srgbClr val="C00000"/>
                </a:solidFill>
              </a:rPr>
              <a:t>suspect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13" name="info 3">
            <a:hlinkClick r:id="rId2" action="ppaction://hlinksldjump"/>
          </p:cNvPr>
          <p:cNvSpPr txBox="1">
            <a:spLocks/>
          </p:cNvSpPr>
          <p:nvPr/>
        </p:nvSpPr>
        <p:spPr>
          <a:xfrm>
            <a:off x="4323767" y="3110175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</a:t>
            </a:r>
            <a:r>
              <a:rPr lang="en-US" b="1" dirty="0" smtClean="0"/>
              <a:t>black</a:t>
            </a:r>
            <a:r>
              <a:rPr lang="en-US" dirty="0" smtClean="0"/>
              <a:t> fibers from a </a:t>
            </a:r>
            <a:r>
              <a:rPr lang="en-US" b="1" dirty="0" smtClean="0"/>
              <a:t>shirt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14" name="info 4">
            <a:hlinkClick r:id="rId2" action="ppaction://hlinksldjump"/>
          </p:cNvPr>
          <p:cNvSpPr txBox="1">
            <a:spLocks/>
          </p:cNvSpPr>
          <p:nvPr/>
        </p:nvSpPr>
        <p:spPr>
          <a:xfrm>
            <a:off x="7831206" y="4457273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On the desk, there is a broken picture. 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5" name="그림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6855" y="5330533"/>
            <a:ext cx="2479939" cy="152922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9124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dn2.vox-cdn.com/thumbor/UUex9U5OFk9-7qbTdpJhtGu8V7w=/0x0:849x478/1280x720/cdn0.vox-cdn.com/uploads/chorus_image/image/47575583/Screen_Shot_2015-11-03_at_11.39.56_AM.0.0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pixabay.com/static/uploads/photo/2015/08/18/11/02/frame-893737_960_720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29" y="830643"/>
            <a:ext cx="7999597" cy="522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orig08.deviantart.net/9c9d/f/2013/320/6/f/crime_scene_tape_by_flobelebelebobele-d6uh60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394" y="6390414"/>
            <a:ext cx="13045816" cy="6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6584" y="1081033"/>
            <a:ext cx="3644844" cy="4623745"/>
          </a:xfrm>
          <a:prstGeom prst="rect">
            <a:avLst/>
          </a:prstGeom>
        </p:spPr>
      </p:pic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1428" y="1079333"/>
            <a:ext cx="3625176" cy="4627144"/>
          </a:xfrm>
          <a:prstGeom prst="rect">
            <a:avLst/>
          </a:prstGeom>
        </p:spPr>
      </p:pic>
      <p:pic>
        <p:nvPicPr>
          <p:cNvPr id="3076" name="Picture 4" descr="https://s-media-cache-ak0.pinimg.com/736x/20/fb/0e/20fb0ea2453186b078f344a70a726010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7FBFE"/>
              </a:clrFrom>
              <a:clrTo>
                <a:srgbClr val="F7FB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21428" y="1079333"/>
            <a:ext cx="3625176" cy="462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>
            <a:hlinkClick r:id="rId9" action="ppaction://hlinksldjump"/>
          </p:cNvPr>
          <p:cNvSpPr/>
          <p:nvPr/>
        </p:nvSpPr>
        <p:spPr>
          <a:xfrm>
            <a:off x="4708265" y="5512431"/>
            <a:ext cx="2743200" cy="600329"/>
          </a:xfrm>
          <a:prstGeom prst="rect">
            <a:avLst/>
          </a:prstGeom>
          <a:solidFill>
            <a:schemeClr val="tx1">
              <a:lumMod val="95000"/>
            </a:schemeClr>
          </a:solidFill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Josh and Molly Forever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2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dn2.vox-cdn.com/thumbor/UUex9U5OFk9-7qbTdpJhtGu8V7w=/0x0:849x478/1280x720/cdn0.vox-cdn.com/uploads/chorus_image/image/47575583/Screen_Shot_2015-11-03_at_11.39.56_AM.0.0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Wine 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그림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62925" y="1154689"/>
            <a:ext cx="3190875" cy="517207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2" descr="http://orig08.deviantart.net/9c9d/f/2013/320/6/f/crime_scene_tape_by_flobelebelebobele-d6uh60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394" y="6390414"/>
            <a:ext cx="13045816" cy="6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ption 1"/>
          <p:cNvSpPr txBox="1">
            <a:spLocks/>
          </p:cNvSpPr>
          <p:nvPr/>
        </p:nvSpPr>
        <p:spPr>
          <a:xfrm>
            <a:off x="838199" y="1825625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mtClean="0"/>
              <a:t>DNA</a:t>
            </a:r>
            <a:endParaRPr lang="en-US" dirty="0"/>
          </a:p>
        </p:txBody>
      </p:sp>
      <p:sp>
        <p:nvSpPr>
          <p:cNvPr id="8" name="option 2"/>
          <p:cNvSpPr txBox="1">
            <a:spLocks/>
          </p:cNvSpPr>
          <p:nvPr/>
        </p:nvSpPr>
        <p:spPr>
          <a:xfrm>
            <a:off x="838198" y="2711719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Fingerprints </a:t>
            </a:r>
            <a:endParaRPr lang="en-US" dirty="0"/>
          </a:p>
        </p:txBody>
      </p:sp>
      <p:sp>
        <p:nvSpPr>
          <p:cNvPr id="9" name="option 3"/>
          <p:cNvSpPr txBox="1">
            <a:spLocks/>
          </p:cNvSpPr>
          <p:nvPr/>
        </p:nvSpPr>
        <p:spPr>
          <a:xfrm>
            <a:off x="838198" y="3580057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Fibers </a:t>
            </a:r>
            <a:endParaRPr lang="en-US" dirty="0"/>
          </a:p>
        </p:txBody>
      </p:sp>
      <p:sp>
        <p:nvSpPr>
          <p:cNvPr id="10" name="option 4"/>
          <p:cNvSpPr txBox="1">
            <a:spLocks/>
          </p:cNvSpPr>
          <p:nvPr/>
        </p:nvSpPr>
        <p:spPr>
          <a:xfrm>
            <a:off x="838198" y="4457273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Examine  </a:t>
            </a:r>
            <a:endParaRPr lang="en-US" dirty="0"/>
          </a:p>
        </p:txBody>
      </p:sp>
      <p:sp>
        <p:nvSpPr>
          <p:cNvPr id="11" name="info 1">
            <a:hlinkClick r:id="rId2" action="ppaction://hlinksldjump"/>
          </p:cNvPr>
          <p:cNvSpPr txBox="1">
            <a:spLocks/>
          </p:cNvSpPr>
          <p:nvPr/>
        </p:nvSpPr>
        <p:spPr>
          <a:xfrm>
            <a:off x="4299876" y="186283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is no DNA on the wine.  </a:t>
            </a:r>
            <a:endParaRPr lang="en-US" dirty="0"/>
          </a:p>
        </p:txBody>
      </p:sp>
      <p:sp>
        <p:nvSpPr>
          <p:cNvPr id="12" name="info 2">
            <a:hlinkClick r:id="rId2" action="ppaction://hlinksldjump"/>
          </p:cNvPr>
          <p:cNvSpPr txBox="1">
            <a:spLocks/>
          </p:cNvSpPr>
          <p:nvPr/>
        </p:nvSpPr>
        <p:spPr>
          <a:xfrm>
            <a:off x="7826838" y="1639462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are fingerprints from the </a:t>
            </a:r>
            <a:r>
              <a:rPr lang="en-US" dirty="0" smtClean="0">
                <a:solidFill>
                  <a:srgbClr val="0070C0"/>
                </a:solidFill>
              </a:rPr>
              <a:t>victim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13" name="info 3">
            <a:hlinkClick r:id="rId2" action="ppaction://hlinksldjump"/>
          </p:cNvPr>
          <p:cNvSpPr txBox="1">
            <a:spLocks/>
          </p:cNvSpPr>
          <p:nvPr/>
        </p:nvSpPr>
        <p:spPr>
          <a:xfrm>
            <a:off x="4323767" y="3110175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are no fibers.</a:t>
            </a:r>
            <a:endParaRPr lang="en-US" dirty="0"/>
          </a:p>
        </p:txBody>
      </p:sp>
      <p:sp>
        <p:nvSpPr>
          <p:cNvPr id="14" name="info 4">
            <a:hlinkClick r:id="rId2" action="ppaction://hlinksldjump"/>
          </p:cNvPr>
          <p:cNvSpPr txBox="1">
            <a:spLocks/>
          </p:cNvSpPr>
          <p:nvPr/>
        </p:nvSpPr>
        <p:spPr>
          <a:xfrm>
            <a:off x="7831206" y="4457273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Someone drank a lot of wine last night.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61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dn2.vox-cdn.com/thumbor/UUex9U5OFk9-7qbTdpJhtGu8V7w=/0x0:849x478/1280x720/cdn0.vox-cdn.com/uploads/chorus_image/image/47575583/Screen_Shot_2015-11-03_at_11.39.56_AM.0.0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Typewriter  and Phone 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http://xdesktopwallpapers.com/wp-content/uploads/2012/07/Typewriter%20Closeup%20On%20Black%20Backgroun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3114675"/>
            <a:ext cx="66579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reviews.123rf.com/images/stay2gether/stay2gether1210/stay2gether121000035/15825735-old-black-telephone-with-rotary-disc-Stock-Photo-phone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32865"/>
            <a:ext cx="4391611" cy="291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orig08.deviantart.net/9c9d/f/2013/320/6/f/crime_scene_tape_by_flobelebelebobele-d6uh60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394" y="6390414"/>
            <a:ext cx="13045816" cy="6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ption 1"/>
          <p:cNvSpPr txBox="1">
            <a:spLocks/>
          </p:cNvSpPr>
          <p:nvPr/>
        </p:nvSpPr>
        <p:spPr>
          <a:xfrm>
            <a:off x="838199" y="1825625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mtClean="0"/>
              <a:t>DNA</a:t>
            </a:r>
            <a:endParaRPr lang="en-US" dirty="0"/>
          </a:p>
        </p:txBody>
      </p:sp>
      <p:sp>
        <p:nvSpPr>
          <p:cNvPr id="9" name="option 2"/>
          <p:cNvSpPr txBox="1">
            <a:spLocks/>
          </p:cNvSpPr>
          <p:nvPr/>
        </p:nvSpPr>
        <p:spPr>
          <a:xfrm>
            <a:off x="838198" y="2711719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Fingerprints </a:t>
            </a:r>
            <a:endParaRPr lang="en-US" dirty="0"/>
          </a:p>
        </p:txBody>
      </p:sp>
      <p:sp>
        <p:nvSpPr>
          <p:cNvPr id="10" name="option 3"/>
          <p:cNvSpPr txBox="1">
            <a:spLocks/>
          </p:cNvSpPr>
          <p:nvPr/>
        </p:nvSpPr>
        <p:spPr>
          <a:xfrm>
            <a:off x="838198" y="3580057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Fibers </a:t>
            </a:r>
            <a:endParaRPr lang="en-US" dirty="0"/>
          </a:p>
        </p:txBody>
      </p:sp>
      <p:sp>
        <p:nvSpPr>
          <p:cNvPr id="11" name="option 4"/>
          <p:cNvSpPr txBox="1">
            <a:spLocks/>
          </p:cNvSpPr>
          <p:nvPr/>
        </p:nvSpPr>
        <p:spPr>
          <a:xfrm>
            <a:off x="838198" y="4457273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Examine  </a:t>
            </a:r>
            <a:endParaRPr lang="en-US" dirty="0"/>
          </a:p>
        </p:txBody>
      </p:sp>
      <p:sp>
        <p:nvSpPr>
          <p:cNvPr id="12" name="info 1">
            <a:hlinkClick r:id="rId2" action="ppaction://hlinksldjump"/>
          </p:cNvPr>
          <p:cNvSpPr txBox="1">
            <a:spLocks/>
          </p:cNvSpPr>
          <p:nvPr/>
        </p:nvSpPr>
        <p:spPr>
          <a:xfrm>
            <a:off x="4299876" y="186283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is DNA from the victim on the phone.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You also find some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blonde hair.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3" name="info 2">
            <a:hlinkClick r:id="rId2" action="ppaction://hlinksldjump"/>
          </p:cNvPr>
          <p:cNvSpPr txBox="1">
            <a:spLocks/>
          </p:cNvSpPr>
          <p:nvPr/>
        </p:nvSpPr>
        <p:spPr>
          <a:xfrm>
            <a:off x="7826838" y="1639462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are fingerprints on the typewriter are from the </a:t>
            </a:r>
            <a:r>
              <a:rPr lang="en-US" dirty="0" smtClean="0">
                <a:solidFill>
                  <a:srgbClr val="C00000"/>
                </a:solidFill>
              </a:rPr>
              <a:t>suspect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14" name="info 3">
            <a:hlinkClick r:id="rId2" action="ppaction://hlinksldjump"/>
          </p:cNvPr>
          <p:cNvSpPr txBox="1">
            <a:spLocks/>
          </p:cNvSpPr>
          <p:nvPr/>
        </p:nvSpPr>
        <p:spPr>
          <a:xfrm>
            <a:off x="4323767" y="3110175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are no fibers.</a:t>
            </a:r>
            <a:endParaRPr lang="en-US" dirty="0"/>
          </a:p>
        </p:txBody>
      </p:sp>
      <p:sp>
        <p:nvSpPr>
          <p:cNvPr id="15" name="info 4">
            <a:hlinkClick r:id="rId2" action="ppaction://hlinksldjump"/>
          </p:cNvPr>
          <p:cNvSpPr txBox="1">
            <a:spLocks/>
          </p:cNvSpPr>
          <p:nvPr/>
        </p:nvSpPr>
        <p:spPr>
          <a:xfrm>
            <a:off x="7831206" y="4457273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It looks like the </a:t>
            </a:r>
            <a:r>
              <a:rPr lang="en-US" dirty="0" smtClean="0">
                <a:solidFill>
                  <a:srgbClr val="0070C0"/>
                </a:solidFill>
              </a:rPr>
              <a:t>victim</a:t>
            </a:r>
            <a:r>
              <a:rPr lang="en-US" dirty="0" smtClean="0"/>
              <a:t> tried to call police.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It also looks like someone typed a note.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10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 no! 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are WRONG!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https://www.t-nation.com/system/publishing/articles/10002941/original/Fat-Shame-Yourself.jpg?14327616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110" y="2576083"/>
            <a:ext cx="59055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1">
            <a:hlinkClick r:id="rId3" action="ppaction://hlinksldjump"/>
          </p:cNvPr>
          <p:cNvSpPr txBox="1">
            <a:spLocks/>
          </p:cNvSpPr>
          <p:nvPr/>
        </p:nvSpPr>
        <p:spPr>
          <a:xfrm>
            <a:off x="7531537" y="4872588"/>
            <a:ext cx="3375454" cy="1620666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Again?</a:t>
            </a:r>
            <a:endParaRPr lang="en-US" b="1" dirty="0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7019855" y="3323070"/>
            <a:ext cx="4398818" cy="13736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DNA and fingerprints don’t match this suspect. </a:t>
            </a:r>
            <a:endParaRPr lang="en-US" sz="36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763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s://cdn2.vox-cdn.com/thumbor/UUex9U5OFk9-7qbTdpJhtGu8V7w=/0x0:849x478/1280x720/cdn0.vox-cdn.com/uploads/chorus_image/image/47575583/Screen_Shot_2015-11-03_at_11.39.56_AM.0.0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7312" y="1117358"/>
            <a:ext cx="2322827" cy="2885936"/>
          </a:xfrm>
          <a:prstGeom prst="rect">
            <a:avLst/>
          </a:prstGeom>
        </p:spPr>
      </p:pic>
      <p:sp>
        <p:nvSpPr>
          <p:cNvPr id="8" name="제목 1">
            <a:hlinkClick r:id="rId2" action="ppaction://hlinksldjump"/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did it?  </a:t>
            </a:r>
            <a:endParaRPr lang="en-US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7873" y="4006050"/>
            <a:ext cx="2257167" cy="2891856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3328" y="4004213"/>
            <a:ext cx="2277793" cy="2853786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607" y="4007334"/>
            <a:ext cx="2343634" cy="2889289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0241" y="4004213"/>
            <a:ext cx="2288869" cy="2862181"/>
          </a:xfrm>
          <a:prstGeom prst="rect">
            <a:avLst/>
          </a:prstGeom>
        </p:spPr>
      </p:pic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23079" y="3995056"/>
            <a:ext cx="2305824" cy="2853786"/>
          </a:xfrm>
          <a:prstGeom prst="rect">
            <a:avLst/>
          </a:prstGeom>
        </p:spPr>
      </p:pic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4799" y="1118481"/>
            <a:ext cx="2350643" cy="2892410"/>
          </a:xfrm>
          <a:prstGeom prst="rect">
            <a:avLst/>
          </a:prstGeom>
        </p:spPr>
      </p:pic>
      <p:pic>
        <p:nvPicPr>
          <p:cNvPr id="11" name="Picture 1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55443" y="1118481"/>
            <a:ext cx="2334228" cy="2893190"/>
          </a:xfrm>
          <a:prstGeom prst="rect">
            <a:avLst/>
          </a:prstGeom>
        </p:spPr>
      </p:pic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88443" y="1118481"/>
            <a:ext cx="2322828" cy="2893580"/>
          </a:xfrm>
          <a:prstGeom prst="rect">
            <a:avLst/>
          </a:prstGeom>
        </p:spPr>
      </p:pic>
      <p:pic>
        <p:nvPicPr>
          <p:cNvPr id="14" name="Picture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98912" y="1117358"/>
            <a:ext cx="2309629" cy="288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s://cdn2.vox-cdn.com/thumbor/UUex9U5OFk9-7qbTdpJhtGu8V7w=/0x0:849x478/1280x720/cdn0.vox-cdn.com/uploads/chorus_image/image/47575583/Screen_Shot_2015-11-03_at_11.39.56_AM.0.0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orig08.deviantart.net/9c9d/f/2013/320/6/f/crime_scene_tape_by_flobelebelebobele-d6uh60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394" y="6390414"/>
            <a:ext cx="13045816" cy="6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files.softicons.com/download/business-icons/ecommerce-and-business-icons-by-designcontest.com/png/256x256/wallet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662" y="2172086"/>
            <a:ext cx="4685914" cy="468591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ption 1"/>
          <p:cNvSpPr txBox="1">
            <a:spLocks/>
          </p:cNvSpPr>
          <p:nvPr/>
        </p:nvSpPr>
        <p:spPr>
          <a:xfrm>
            <a:off x="7277882" y="4157524"/>
            <a:ext cx="3283026" cy="11641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Look inside: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(click 3 times)</a:t>
            </a:r>
            <a:endParaRPr lang="en-US" dirty="0"/>
          </a:p>
        </p:txBody>
      </p:sp>
      <p:sp>
        <p:nvSpPr>
          <p:cNvPr id="8" name="info 1">
            <a:hlinkClick r:id="rId2" action="ppaction://hlinksldjump"/>
          </p:cNvPr>
          <p:cNvSpPr txBox="1">
            <a:spLocks/>
          </p:cNvSpPr>
          <p:nvPr/>
        </p:nvSpPr>
        <p:spPr>
          <a:xfrm>
            <a:off x="118665" y="682927"/>
            <a:ext cx="4867651" cy="7932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is a picture of the victim: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info 1">
            <a:hlinkClick r:id="rId2" action="ppaction://hlinksldjump"/>
          </p:cNvPr>
          <p:cNvSpPr txBox="1">
            <a:spLocks/>
          </p:cNvSpPr>
          <p:nvPr/>
        </p:nvSpPr>
        <p:spPr>
          <a:xfrm>
            <a:off x="118664" y="4001294"/>
            <a:ext cx="4867651" cy="14686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is some money. 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are no fingerprints.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1249" y="257417"/>
            <a:ext cx="2309629" cy="2885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446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58" y="1338735"/>
            <a:ext cx="4109387" cy="5264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19" y="1219200"/>
            <a:ext cx="4327298" cy="5376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5263977" y="567445"/>
            <a:ext cx="6435811" cy="55697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figured it out!!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was Molly, the victim’s girlfriend.  She was angry that the victim was going to make up with his wife.  She said she would rather kill him than lose him. </a:t>
            </a:r>
          </a:p>
          <a:p>
            <a:pPr algn="ctr"/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suspect had blonde hair, a red scarf, and a black shirt.  </a:t>
            </a:r>
          </a:p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DNA and fingerprints match Molly.</a:t>
            </a:r>
          </a:p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JOB!</a:t>
            </a:r>
          </a:p>
        </p:txBody>
      </p:sp>
    </p:spTree>
    <p:extLst>
      <p:ext uri="{BB962C8B-B14F-4D97-AF65-F5344CB8AC3E}">
        <p14:creationId xmlns:p14="http://schemas.microsoft.com/office/powerpoint/2010/main" val="207966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cdn2.vox-cdn.com/thumbor/UUex9U5OFk9-7qbTdpJhtGu8V7w=/0x0:849x478/1280x720/cdn0.vox-cdn.com/uploads/chorus_image/image/47575583/Screen_Shot_2015-11-03_at_11.39.56_AM.0.0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Painting 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option 1"/>
          <p:cNvSpPr>
            <a:spLocks noGrp="1"/>
          </p:cNvSpPr>
          <p:nvPr>
            <p:ph idx="1"/>
          </p:nvPr>
        </p:nvSpPr>
        <p:spPr>
          <a:xfrm>
            <a:off x="838199" y="1825625"/>
            <a:ext cx="3193473" cy="55389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 smtClean="0"/>
              <a:t>DNA</a:t>
            </a:r>
            <a:endParaRPr lang="en-US" dirty="0"/>
          </a:p>
        </p:txBody>
      </p:sp>
      <p:pic>
        <p:nvPicPr>
          <p:cNvPr id="3074" name="Picture 2" descr="https://s-media-cache-ak0.pinimg.com/236x/5c/7c/bb/5c7cbba46a5e5f5319b7945582fa5c8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929" y="872401"/>
            <a:ext cx="3595543" cy="476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ption 2"/>
          <p:cNvSpPr txBox="1">
            <a:spLocks/>
          </p:cNvSpPr>
          <p:nvPr/>
        </p:nvSpPr>
        <p:spPr>
          <a:xfrm>
            <a:off x="838198" y="2711719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Fingerprints </a:t>
            </a:r>
            <a:endParaRPr lang="en-US" dirty="0"/>
          </a:p>
        </p:txBody>
      </p:sp>
      <p:sp>
        <p:nvSpPr>
          <p:cNvPr id="7" name="option 3"/>
          <p:cNvSpPr txBox="1">
            <a:spLocks/>
          </p:cNvSpPr>
          <p:nvPr/>
        </p:nvSpPr>
        <p:spPr>
          <a:xfrm>
            <a:off x="838198" y="3580057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Fibers </a:t>
            </a:r>
            <a:endParaRPr lang="en-US" dirty="0"/>
          </a:p>
        </p:txBody>
      </p:sp>
      <p:sp>
        <p:nvSpPr>
          <p:cNvPr id="8" name="option 4"/>
          <p:cNvSpPr txBox="1">
            <a:spLocks/>
          </p:cNvSpPr>
          <p:nvPr/>
        </p:nvSpPr>
        <p:spPr>
          <a:xfrm>
            <a:off x="838198" y="4457273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Examine  </a:t>
            </a:r>
            <a:endParaRPr lang="en-US" dirty="0"/>
          </a:p>
        </p:txBody>
      </p:sp>
      <p:pic>
        <p:nvPicPr>
          <p:cNvPr id="3076" name="Picture 4" descr="https://s-media-cache-ak0.pinimg.com/736x/47/95/db/4795dba31d3c4e58d48c541fe91ee500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31907" y="1156002"/>
            <a:ext cx="5931769" cy="435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orig08.deviantart.net/9c9d/f/2013/320/6/f/crime_scene_tape_by_flobelebelebobele-d6uh60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394" y="6390414"/>
            <a:ext cx="13045816" cy="6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info 1">
            <a:hlinkClick r:id="rId2" action="ppaction://hlinksldjump"/>
          </p:cNvPr>
          <p:cNvSpPr txBox="1">
            <a:spLocks/>
          </p:cNvSpPr>
          <p:nvPr/>
        </p:nvSpPr>
        <p:spPr>
          <a:xfrm>
            <a:off x="4299876" y="186283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is no DNA on the painting.  </a:t>
            </a:r>
            <a:endParaRPr lang="en-US" dirty="0"/>
          </a:p>
        </p:txBody>
      </p:sp>
      <p:sp>
        <p:nvSpPr>
          <p:cNvPr id="13" name="info 2">
            <a:hlinkClick r:id="rId2" action="ppaction://hlinksldjump"/>
          </p:cNvPr>
          <p:cNvSpPr txBox="1">
            <a:spLocks/>
          </p:cNvSpPr>
          <p:nvPr/>
        </p:nvSpPr>
        <p:spPr>
          <a:xfrm>
            <a:off x="7826838" y="1639462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are fingerprints from the </a:t>
            </a:r>
            <a:r>
              <a:rPr lang="en-US" dirty="0" smtClean="0">
                <a:solidFill>
                  <a:srgbClr val="0070C0"/>
                </a:solidFill>
              </a:rPr>
              <a:t>victim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14" name="info 3">
            <a:hlinkClick r:id="rId2" action="ppaction://hlinksldjump"/>
          </p:cNvPr>
          <p:cNvSpPr txBox="1">
            <a:spLocks/>
          </p:cNvSpPr>
          <p:nvPr/>
        </p:nvSpPr>
        <p:spPr>
          <a:xfrm>
            <a:off x="4323767" y="3110175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are no fibers.</a:t>
            </a:r>
            <a:endParaRPr lang="en-US" dirty="0"/>
          </a:p>
        </p:txBody>
      </p:sp>
      <p:sp>
        <p:nvSpPr>
          <p:cNvPr id="15" name="info 4">
            <a:hlinkClick r:id="rId2" action="ppaction://hlinksldjump"/>
          </p:cNvPr>
          <p:cNvSpPr txBox="1">
            <a:spLocks/>
          </p:cNvSpPr>
          <p:nvPr/>
        </p:nvSpPr>
        <p:spPr>
          <a:xfrm>
            <a:off x="7831206" y="4457273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It looks like a gift. 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is nothing special about this painting.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90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dn2.vox-cdn.com/thumbor/UUex9U5OFk9-7qbTdpJhtGu8V7w=/0x0:849x478/1280x720/cdn0.vox-cdn.com/uploads/chorus_image/image/47575583/Screen_Shot_2015-11-03_at_11.39.56_AM.0.0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Drawers 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그림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8462" y="2816225"/>
            <a:ext cx="4114800" cy="3495675"/>
          </a:xfrm>
          <a:prstGeom prst="rect">
            <a:avLst/>
          </a:prstGeom>
        </p:spPr>
      </p:pic>
      <p:pic>
        <p:nvPicPr>
          <p:cNvPr id="6" name="Picture 2" descr="http://orig08.deviantart.net/9c9d/f/2013/320/6/f/crime_scene_tape_by_flobelebelebobele-d6uh60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394" y="6390414"/>
            <a:ext cx="13045816" cy="6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ption 1"/>
          <p:cNvSpPr>
            <a:spLocks noGrp="1"/>
          </p:cNvSpPr>
          <p:nvPr>
            <p:ph idx="1"/>
          </p:nvPr>
        </p:nvSpPr>
        <p:spPr>
          <a:xfrm>
            <a:off x="838199" y="1825625"/>
            <a:ext cx="3193473" cy="55389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 smtClean="0"/>
              <a:t>DNA</a:t>
            </a:r>
            <a:endParaRPr lang="en-US" dirty="0"/>
          </a:p>
        </p:txBody>
      </p:sp>
      <p:sp>
        <p:nvSpPr>
          <p:cNvPr id="9" name="option 2"/>
          <p:cNvSpPr txBox="1">
            <a:spLocks/>
          </p:cNvSpPr>
          <p:nvPr/>
        </p:nvSpPr>
        <p:spPr>
          <a:xfrm>
            <a:off x="838198" y="2711719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Fingerprints </a:t>
            </a:r>
            <a:endParaRPr lang="en-US" dirty="0"/>
          </a:p>
        </p:txBody>
      </p:sp>
      <p:sp>
        <p:nvSpPr>
          <p:cNvPr id="10" name="option 3"/>
          <p:cNvSpPr txBox="1">
            <a:spLocks/>
          </p:cNvSpPr>
          <p:nvPr/>
        </p:nvSpPr>
        <p:spPr>
          <a:xfrm>
            <a:off x="838198" y="3580057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Fibers </a:t>
            </a:r>
            <a:endParaRPr lang="en-US" dirty="0"/>
          </a:p>
        </p:txBody>
      </p:sp>
      <p:sp>
        <p:nvSpPr>
          <p:cNvPr id="11" name="option 4"/>
          <p:cNvSpPr txBox="1">
            <a:spLocks/>
          </p:cNvSpPr>
          <p:nvPr/>
        </p:nvSpPr>
        <p:spPr>
          <a:xfrm>
            <a:off x="838198" y="4457273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Examine  </a:t>
            </a:r>
            <a:endParaRPr lang="en-US" dirty="0"/>
          </a:p>
        </p:txBody>
      </p:sp>
      <p:sp>
        <p:nvSpPr>
          <p:cNvPr id="12" name="info 1">
            <a:hlinkClick r:id="rId2" action="ppaction://hlinksldjump"/>
          </p:cNvPr>
          <p:cNvSpPr txBox="1">
            <a:spLocks/>
          </p:cNvSpPr>
          <p:nvPr/>
        </p:nvSpPr>
        <p:spPr>
          <a:xfrm>
            <a:off x="4299876" y="186283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is no DNA on the doors.  </a:t>
            </a:r>
            <a:endParaRPr lang="en-US" dirty="0"/>
          </a:p>
        </p:txBody>
      </p:sp>
      <p:sp>
        <p:nvSpPr>
          <p:cNvPr id="13" name="info 2">
            <a:hlinkClick r:id="rId2" action="ppaction://hlinksldjump"/>
          </p:cNvPr>
          <p:cNvSpPr txBox="1">
            <a:spLocks/>
          </p:cNvSpPr>
          <p:nvPr/>
        </p:nvSpPr>
        <p:spPr>
          <a:xfrm>
            <a:off x="7826838" y="1639462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are fingerprints from the </a:t>
            </a:r>
            <a:r>
              <a:rPr lang="en-US" dirty="0" smtClean="0">
                <a:solidFill>
                  <a:srgbClr val="C00000"/>
                </a:solidFill>
              </a:rPr>
              <a:t>suspect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14" name="info 3">
            <a:hlinkClick r:id="rId2" action="ppaction://hlinksldjump"/>
          </p:cNvPr>
          <p:cNvSpPr txBox="1">
            <a:spLocks/>
          </p:cNvSpPr>
          <p:nvPr/>
        </p:nvSpPr>
        <p:spPr>
          <a:xfrm>
            <a:off x="4323767" y="3110175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are no fibers.</a:t>
            </a:r>
            <a:endParaRPr lang="en-US" dirty="0"/>
          </a:p>
        </p:txBody>
      </p:sp>
      <p:sp>
        <p:nvSpPr>
          <p:cNvPr id="15" name="info 4">
            <a:hlinkClick r:id="rId2" action="ppaction://hlinksldjump"/>
          </p:cNvPr>
          <p:cNvSpPr txBox="1">
            <a:spLocks/>
          </p:cNvSpPr>
          <p:nvPr/>
        </p:nvSpPr>
        <p:spPr>
          <a:xfrm>
            <a:off x="7831206" y="4457273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It looks like someone was looking for something.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25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dn2.vox-cdn.com/thumbor/UUex9U5OFk9-7qbTdpJhtGu8V7w=/0x0:849x478/1280x720/cdn0.vox-cdn.com/uploads/chorus_image/image/47575583/Screen_Shot_2015-11-03_at_11.39.56_AM.0.0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Lamp 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그림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32237" y="1534969"/>
            <a:ext cx="1949468" cy="51473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2" descr="http://orig08.deviantart.net/9c9d/f/2013/320/6/f/crime_scene_tape_by_flobelebelebobele-d6uh60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394" y="6390414"/>
            <a:ext cx="13045816" cy="6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ption 1"/>
          <p:cNvSpPr txBox="1">
            <a:spLocks/>
          </p:cNvSpPr>
          <p:nvPr/>
        </p:nvSpPr>
        <p:spPr>
          <a:xfrm>
            <a:off x="838199" y="1825625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mtClean="0"/>
              <a:t>DNA</a:t>
            </a:r>
            <a:endParaRPr lang="en-US" dirty="0"/>
          </a:p>
        </p:txBody>
      </p:sp>
      <p:sp>
        <p:nvSpPr>
          <p:cNvPr id="9" name="option 2"/>
          <p:cNvSpPr txBox="1">
            <a:spLocks/>
          </p:cNvSpPr>
          <p:nvPr/>
        </p:nvSpPr>
        <p:spPr>
          <a:xfrm>
            <a:off x="838198" y="2711719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Fingerprints </a:t>
            </a:r>
            <a:endParaRPr lang="en-US" dirty="0"/>
          </a:p>
        </p:txBody>
      </p:sp>
      <p:sp>
        <p:nvSpPr>
          <p:cNvPr id="10" name="option 3"/>
          <p:cNvSpPr txBox="1">
            <a:spLocks/>
          </p:cNvSpPr>
          <p:nvPr/>
        </p:nvSpPr>
        <p:spPr>
          <a:xfrm>
            <a:off x="838198" y="3580057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Fibers </a:t>
            </a:r>
            <a:endParaRPr lang="en-US" dirty="0"/>
          </a:p>
        </p:txBody>
      </p:sp>
      <p:sp>
        <p:nvSpPr>
          <p:cNvPr id="11" name="option 4"/>
          <p:cNvSpPr txBox="1">
            <a:spLocks/>
          </p:cNvSpPr>
          <p:nvPr/>
        </p:nvSpPr>
        <p:spPr>
          <a:xfrm>
            <a:off x="838198" y="4457273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Examine  </a:t>
            </a:r>
            <a:endParaRPr lang="en-US" dirty="0"/>
          </a:p>
        </p:txBody>
      </p:sp>
      <p:sp>
        <p:nvSpPr>
          <p:cNvPr id="12" name="info 1">
            <a:hlinkClick r:id="rId2" action="ppaction://hlinksldjump"/>
          </p:cNvPr>
          <p:cNvSpPr txBox="1">
            <a:spLocks/>
          </p:cNvSpPr>
          <p:nvPr/>
        </p:nvSpPr>
        <p:spPr>
          <a:xfrm>
            <a:off x="4299876" y="186283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 DNA belongs to the </a:t>
            </a:r>
            <a:r>
              <a:rPr lang="en-US" dirty="0" smtClean="0">
                <a:solidFill>
                  <a:srgbClr val="0070C0"/>
                </a:solidFill>
              </a:rPr>
              <a:t>victim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13" name="info 2">
            <a:hlinkClick r:id="rId2" action="ppaction://hlinksldjump"/>
          </p:cNvPr>
          <p:cNvSpPr txBox="1">
            <a:spLocks/>
          </p:cNvSpPr>
          <p:nvPr/>
        </p:nvSpPr>
        <p:spPr>
          <a:xfrm>
            <a:off x="7826838" y="1639462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are fingerprints from the </a:t>
            </a:r>
            <a:r>
              <a:rPr lang="en-US" dirty="0" smtClean="0">
                <a:solidFill>
                  <a:srgbClr val="0070C0"/>
                </a:solidFill>
              </a:rPr>
              <a:t>victim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14" name="info 3">
            <a:hlinkClick r:id="rId2" action="ppaction://hlinksldjump"/>
          </p:cNvPr>
          <p:cNvSpPr txBox="1">
            <a:spLocks/>
          </p:cNvSpPr>
          <p:nvPr/>
        </p:nvSpPr>
        <p:spPr>
          <a:xfrm>
            <a:off x="4323767" y="3110175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are no fibers.</a:t>
            </a:r>
            <a:endParaRPr lang="en-US" dirty="0"/>
          </a:p>
        </p:txBody>
      </p:sp>
      <p:sp>
        <p:nvSpPr>
          <p:cNvPr id="15" name="info 4">
            <a:hlinkClick r:id="rId2" action="ppaction://hlinksldjump"/>
          </p:cNvPr>
          <p:cNvSpPr txBox="1">
            <a:spLocks/>
          </p:cNvSpPr>
          <p:nvPr/>
        </p:nvSpPr>
        <p:spPr>
          <a:xfrm>
            <a:off x="7831206" y="4457273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 light turns on and off.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dn2.vox-cdn.com/thumbor/UUex9U5OFk9-7qbTdpJhtGu8V7w=/0x0:849x478/1280x720/cdn0.vox-cdn.com/uploads/chorus_image/image/47575583/Screen_Shot_2015-11-03_at_11.39.56_AM.0.0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Sofa 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2" descr="http://orig08.deviantart.net/9c9d/f/2013/320/6/f/crime_scene_tape_by_flobelebelebobele-d6uh60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394" y="6390414"/>
            <a:ext cx="13045816" cy="6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morfurniture.com/media/catalog/product/cache/1/image/9df78eab33525d08d6e5fb8d27136e95/o/r/orange_sofa_38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008" y="2032061"/>
            <a:ext cx="8343900" cy="536257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ption 1"/>
          <p:cNvSpPr txBox="1">
            <a:spLocks/>
          </p:cNvSpPr>
          <p:nvPr/>
        </p:nvSpPr>
        <p:spPr>
          <a:xfrm>
            <a:off x="838199" y="1825625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mtClean="0"/>
              <a:t>DNA</a:t>
            </a:r>
            <a:endParaRPr lang="en-US" dirty="0"/>
          </a:p>
        </p:txBody>
      </p:sp>
      <p:sp>
        <p:nvSpPr>
          <p:cNvPr id="8" name="option 2"/>
          <p:cNvSpPr txBox="1">
            <a:spLocks/>
          </p:cNvSpPr>
          <p:nvPr/>
        </p:nvSpPr>
        <p:spPr>
          <a:xfrm>
            <a:off x="838198" y="2711719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Fingerprints </a:t>
            </a:r>
            <a:endParaRPr lang="en-US" dirty="0"/>
          </a:p>
        </p:txBody>
      </p:sp>
      <p:sp>
        <p:nvSpPr>
          <p:cNvPr id="9" name="option 3"/>
          <p:cNvSpPr txBox="1">
            <a:spLocks/>
          </p:cNvSpPr>
          <p:nvPr/>
        </p:nvSpPr>
        <p:spPr>
          <a:xfrm>
            <a:off x="838198" y="3580057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Fibers </a:t>
            </a:r>
            <a:endParaRPr lang="en-US" dirty="0"/>
          </a:p>
        </p:txBody>
      </p:sp>
      <p:sp>
        <p:nvSpPr>
          <p:cNvPr id="10" name="option 4"/>
          <p:cNvSpPr txBox="1">
            <a:spLocks/>
          </p:cNvSpPr>
          <p:nvPr/>
        </p:nvSpPr>
        <p:spPr>
          <a:xfrm>
            <a:off x="838198" y="4457273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Examine  </a:t>
            </a:r>
            <a:endParaRPr lang="en-US" dirty="0"/>
          </a:p>
        </p:txBody>
      </p:sp>
      <p:sp>
        <p:nvSpPr>
          <p:cNvPr id="11" name="info 1">
            <a:hlinkClick r:id="rId2" action="ppaction://hlinksldjump"/>
          </p:cNvPr>
          <p:cNvSpPr txBox="1">
            <a:spLocks/>
          </p:cNvSpPr>
          <p:nvPr/>
        </p:nvSpPr>
        <p:spPr>
          <a:xfrm>
            <a:off x="4299876" y="186283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is DNA from the </a:t>
            </a:r>
            <a:r>
              <a:rPr lang="en-US" dirty="0" smtClean="0">
                <a:solidFill>
                  <a:srgbClr val="0070C0"/>
                </a:solidFill>
              </a:rPr>
              <a:t>Victim</a:t>
            </a:r>
            <a:r>
              <a:rPr lang="en-US" dirty="0" smtClean="0"/>
              <a:t> and the </a:t>
            </a:r>
            <a:r>
              <a:rPr lang="en-US" dirty="0" smtClean="0">
                <a:solidFill>
                  <a:srgbClr val="C00000"/>
                </a:solidFill>
              </a:rPr>
              <a:t>suspect.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You find some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blonde hair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info 2">
            <a:hlinkClick r:id="rId2" action="ppaction://hlinksldjump"/>
          </p:cNvPr>
          <p:cNvSpPr txBox="1">
            <a:spLocks/>
          </p:cNvSpPr>
          <p:nvPr/>
        </p:nvSpPr>
        <p:spPr>
          <a:xfrm>
            <a:off x="7826838" y="1639462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are fingerprints from the </a:t>
            </a:r>
            <a:r>
              <a:rPr lang="en-US" dirty="0" smtClean="0">
                <a:solidFill>
                  <a:srgbClr val="0070C0"/>
                </a:solidFill>
              </a:rPr>
              <a:t>victim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13" name="info 3">
            <a:hlinkClick r:id="rId2" action="ppaction://hlinksldjump"/>
          </p:cNvPr>
          <p:cNvSpPr txBox="1">
            <a:spLocks/>
          </p:cNvSpPr>
          <p:nvPr/>
        </p:nvSpPr>
        <p:spPr>
          <a:xfrm>
            <a:off x="4323767" y="3110175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are fibers from a </a:t>
            </a:r>
            <a:r>
              <a:rPr lang="en-US" b="1" dirty="0" smtClean="0"/>
              <a:t>black shirt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14" name="info 4">
            <a:hlinkClick r:id="rId2" action="ppaction://hlinksldjump"/>
          </p:cNvPr>
          <p:cNvSpPr txBox="1">
            <a:spLocks/>
          </p:cNvSpPr>
          <p:nvPr/>
        </p:nvSpPr>
        <p:spPr>
          <a:xfrm>
            <a:off x="7831206" y="4457273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You found some money and a </a:t>
            </a:r>
            <a:r>
              <a:rPr lang="en-US" b="1" dirty="0" smtClean="0"/>
              <a:t>knife</a:t>
            </a:r>
            <a:r>
              <a:rPr lang="en-US" dirty="0" smtClean="0"/>
              <a:t> under the cushions.  </a:t>
            </a:r>
            <a:endParaRPr lang="en-US" dirty="0"/>
          </a:p>
        </p:txBody>
      </p:sp>
      <p:pic>
        <p:nvPicPr>
          <p:cNvPr id="2050" name="Picture 2" descr="http://pngimg.com/upload/knife_PNG151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57530">
            <a:off x="6909510" y="4738513"/>
            <a:ext cx="1543205" cy="151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68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2.vox-cdn.com/thumbor/UUex9U5OFk9-7qbTdpJhtGu8V7w=/0x0:849x478/1280x720/cdn0.vox-cdn.com/uploads/chorus_image/image/47575583/Screen_Shot_2015-11-03_at_11.39.56_AM.0.0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orig08.deviantart.net/9c9d/f/2013/320/6/f/crime_scene_tape_by_flobelebelebobele-d6uh60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394" y="6390414"/>
            <a:ext cx="13045816" cy="6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pngimg.com/upload/knife_PNG151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55526">
            <a:off x="6895255" y="1797628"/>
            <a:ext cx="4252170" cy="417541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ption 4"/>
          <p:cNvSpPr txBox="1">
            <a:spLocks/>
          </p:cNvSpPr>
          <p:nvPr/>
        </p:nvSpPr>
        <p:spPr>
          <a:xfrm>
            <a:off x="1529051" y="4076064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Examine  </a:t>
            </a:r>
            <a:endParaRPr lang="en-US" dirty="0"/>
          </a:p>
        </p:txBody>
      </p:sp>
      <p:sp>
        <p:nvSpPr>
          <p:cNvPr id="6" name="info 4">
            <a:hlinkClick r:id="rId2" action="ppaction://hlinksldjump"/>
          </p:cNvPr>
          <p:cNvSpPr txBox="1">
            <a:spLocks/>
          </p:cNvSpPr>
          <p:nvPr/>
        </p:nvSpPr>
        <p:spPr>
          <a:xfrm>
            <a:off x="503641" y="4821386"/>
            <a:ext cx="5347039" cy="15690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 name, “Molly” is written on the handle.  </a:t>
            </a:r>
          </a:p>
        </p:txBody>
      </p:sp>
      <p:sp>
        <p:nvSpPr>
          <p:cNvPr id="7" name="option 1"/>
          <p:cNvSpPr txBox="1">
            <a:spLocks/>
          </p:cNvSpPr>
          <p:nvPr/>
        </p:nvSpPr>
        <p:spPr>
          <a:xfrm>
            <a:off x="1361771" y="3404159"/>
            <a:ext cx="3528031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DNA and fingerprints</a:t>
            </a:r>
            <a:endParaRPr lang="en-US" dirty="0"/>
          </a:p>
        </p:txBody>
      </p:sp>
      <p:sp>
        <p:nvSpPr>
          <p:cNvPr id="9" name="info 1">
            <a:hlinkClick r:id="rId2" action="ppaction://hlinksldjump"/>
          </p:cNvPr>
          <p:cNvSpPr txBox="1">
            <a:spLocks/>
          </p:cNvSpPr>
          <p:nvPr/>
        </p:nvSpPr>
        <p:spPr>
          <a:xfrm>
            <a:off x="503641" y="775587"/>
            <a:ext cx="5347039" cy="24371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are fingerprints and DNA from the </a:t>
            </a:r>
            <a:r>
              <a:rPr lang="en-US" dirty="0" smtClean="0">
                <a:solidFill>
                  <a:srgbClr val="C00000"/>
                </a:solidFill>
              </a:rPr>
              <a:t>suspect</a:t>
            </a:r>
            <a:r>
              <a:rPr lang="en-US" dirty="0" smtClean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39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dn2.vox-cdn.com/thumbor/UUex9U5OFk9-7qbTdpJhtGu8V7w=/0x0:849x478/1280x720/cdn0.vox-cdn.com/uploads/chorus_image/image/47575583/Screen_Shot_2015-11-03_at_11.39.56_AM.0.0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Bookshelf 2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http://pop.h-cdn.co/assets/15/26/980x490/landscape-1435254275-bookshelf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200" y="3947100"/>
            <a:ext cx="5821800" cy="291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orig08.deviantart.net/9c9d/f/2013/320/6/f/crime_scene_tape_by_flobelebelebobele-d6uh60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394" y="6390414"/>
            <a:ext cx="13045816" cy="6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ption 1"/>
          <p:cNvSpPr txBox="1">
            <a:spLocks/>
          </p:cNvSpPr>
          <p:nvPr/>
        </p:nvSpPr>
        <p:spPr>
          <a:xfrm>
            <a:off x="838199" y="1825625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mtClean="0"/>
              <a:t>DNA</a:t>
            </a:r>
            <a:endParaRPr lang="en-US" dirty="0"/>
          </a:p>
        </p:txBody>
      </p:sp>
      <p:sp>
        <p:nvSpPr>
          <p:cNvPr id="8" name="option 2"/>
          <p:cNvSpPr txBox="1">
            <a:spLocks/>
          </p:cNvSpPr>
          <p:nvPr/>
        </p:nvSpPr>
        <p:spPr>
          <a:xfrm>
            <a:off x="838198" y="2711719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Fingerprints </a:t>
            </a:r>
            <a:endParaRPr lang="en-US" dirty="0"/>
          </a:p>
        </p:txBody>
      </p:sp>
      <p:sp>
        <p:nvSpPr>
          <p:cNvPr id="9" name="option 3"/>
          <p:cNvSpPr txBox="1">
            <a:spLocks/>
          </p:cNvSpPr>
          <p:nvPr/>
        </p:nvSpPr>
        <p:spPr>
          <a:xfrm>
            <a:off x="838198" y="3580057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Fibers </a:t>
            </a:r>
            <a:endParaRPr lang="en-US" dirty="0"/>
          </a:p>
        </p:txBody>
      </p:sp>
      <p:sp>
        <p:nvSpPr>
          <p:cNvPr id="10" name="option 4"/>
          <p:cNvSpPr txBox="1">
            <a:spLocks/>
          </p:cNvSpPr>
          <p:nvPr/>
        </p:nvSpPr>
        <p:spPr>
          <a:xfrm>
            <a:off x="838198" y="4457273"/>
            <a:ext cx="3193473" cy="5538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Examine  </a:t>
            </a:r>
            <a:endParaRPr lang="en-US" dirty="0"/>
          </a:p>
        </p:txBody>
      </p:sp>
      <p:sp>
        <p:nvSpPr>
          <p:cNvPr id="11" name="info 1">
            <a:hlinkClick r:id="rId2" action="ppaction://hlinksldjump"/>
          </p:cNvPr>
          <p:cNvSpPr txBox="1">
            <a:spLocks/>
          </p:cNvSpPr>
          <p:nvPr/>
        </p:nvSpPr>
        <p:spPr>
          <a:xfrm>
            <a:off x="4299876" y="186283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is no DNA on the books.  </a:t>
            </a:r>
            <a:endParaRPr lang="en-US" dirty="0"/>
          </a:p>
        </p:txBody>
      </p:sp>
      <p:sp>
        <p:nvSpPr>
          <p:cNvPr id="12" name="info 2">
            <a:hlinkClick r:id="rId2" action="ppaction://hlinksldjump"/>
          </p:cNvPr>
          <p:cNvSpPr txBox="1">
            <a:spLocks/>
          </p:cNvSpPr>
          <p:nvPr/>
        </p:nvSpPr>
        <p:spPr>
          <a:xfrm>
            <a:off x="7826838" y="1639462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are fingerprints from the </a:t>
            </a:r>
            <a:r>
              <a:rPr lang="en-US" dirty="0" smtClean="0">
                <a:solidFill>
                  <a:srgbClr val="0070C0"/>
                </a:solidFill>
              </a:rPr>
              <a:t>victim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13" name="info 3">
            <a:hlinkClick r:id="rId2" action="ppaction://hlinksldjump"/>
          </p:cNvPr>
          <p:cNvSpPr txBox="1">
            <a:spLocks/>
          </p:cNvSpPr>
          <p:nvPr/>
        </p:nvSpPr>
        <p:spPr>
          <a:xfrm>
            <a:off x="4323767" y="3110175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There are no fibers.</a:t>
            </a:r>
            <a:endParaRPr lang="en-US" dirty="0"/>
          </a:p>
        </p:txBody>
      </p:sp>
      <p:sp>
        <p:nvSpPr>
          <p:cNvPr id="14" name="info 4">
            <a:hlinkClick r:id="rId2" action="ppaction://hlinksldjump"/>
          </p:cNvPr>
          <p:cNvSpPr txBox="1">
            <a:spLocks/>
          </p:cNvSpPr>
          <p:nvPr/>
        </p:nvSpPr>
        <p:spPr>
          <a:xfrm>
            <a:off x="7831206" y="4457273"/>
            <a:ext cx="4201261" cy="1860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The are books about sports and there is a lot of money.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44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727</TotalTime>
  <Words>980</Words>
  <Application>Microsoft Office PowerPoint</Application>
  <PresentationFormat>와이드스크린</PresentationFormat>
  <Paragraphs>234</Paragraphs>
  <Slides>30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6" baseType="lpstr">
      <vt:lpstr>맑은 고딕</vt:lpstr>
      <vt:lpstr>Arial</vt:lpstr>
      <vt:lpstr>Book Antiqua</vt:lpstr>
      <vt:lpstr>Calibri</vt:lpstr>
      <vt:lpstr>Calibri Light</vt:lpstr>
      <vt:lpstr>Office Theme</vt:lpstr>
      <vt:lpstr>PowerPoint 프레젠테이션</vt:lpstr>
      <vt:lpstr>Body Outline </vt:lpstr>
      <vt:lpstr>PowerPoint 프레젠테이션</vt:lpstr>
      <vt:lpstr>Painting </vt:lpstr>
      <vt:lpstr>Drawers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Diploma </vt:lpstr>
      <vt:lpstr>Certificate </vt:lpstr>
      <vt:lpstr>Masks </vt:lpstr>
      <vt:lpstr>Devil Mask </vt:lpstr>
      <vt:lpstr>Footprints </vt:lpstr>
      <vt:lpstr>Door </vt:lpstr>
      <vt:lpstr>TV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67</cp:revision>
  <dcterms:created xsi:type="dcterms:W3CDTF">2016-06-01T23:54:26Z</dcterms:created>
  <dcterms:modified xsi:type="dcterms:W3CDTF">2016-06-20T05:54:26Z</dcterms:modified>
</cp:coreProperties>
</file>