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sldIdLst>
    <p:sldId id="257" r:id="rId2"/>
    <p:sldId id="256"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9" r:id="rId26"/>
    <p:sldId id="282" r:id="rId27"/>
    <p:sldId id="283" r:id="rId28"/>
    <p:sldId id="284" r:id="rId29"/>
    <p:sldId id="285" r:id="rId30"/>
    <p:sldId id="286" r:id="rId31"/>
    <p:sldId id="287" r:id="rId32"/>
    <p:sldId id="288" r:id="rId33"/>
    <p:sldId id="347" r:id="rId34"/>
    <p:sldId id="281" r:id="rId35"/>
    <p:sldId id="346" r:id="rId36"/>
    <p:sldId id="310" r:id="rId37"/>
    <p:sldId id="311" r:id="rId38"/>
    <p:sldId id="312" r:id="rId39"/>
    <p:sldId id="301" r:id="rId40"/>
    <p:sldId id="302" r:id="rId41"/>
    <p:sldId id="303" r:id="rId42"/>
    <p:sldId id="307" r:id="rId43"/>
    <p:sldId id="308" r:id="rId44"/>
    <p:sldId id="309" r:id="rId45"/>
    <p:sldId id="292" r:id="rId46"/>
    <p:sldId id="293" r:id="rId47"/>
    <p:sldId id="294" r:id="rId48"/>
    <p:sldId id="304" r:id="rId49"/>
    <p:sldId id="305" r:id="rId50"/>
    <p:sldId id="306" r:id="rId51"/>
    <p:sldId id="295" r:id="rId52"/>
    <p:sldId id="296" r:id="rId53"/>
    <p:sldId id="297" r:id="rId54"/>
    <p:sldId id="298" r:id="rId55"/>
    <p:sldId id="299" r:id="rId56"/>
    <p:sldId id="300" r:id="rId57"/>
    <p:sldId id="313" r:id="rId58"/>
    <p:sldId id="314" r:id="rId59"/>
    <p:sldId id="315" r:id="rId60"/>
    <p:sldId id="316" r:id="rId61"/>
    <p:sldId id="317" r:id="rId62"/>
    <p:sldId id="318" r:id="rId63"/>
    <p:sldId id="319" r:id="rId64"/>
    <p:sldId id="320" r:id="rId65"/>
    <p:sldId id="321" r:id="rId66"/>
    <p:sldId id="322" r:id="rId67"/>
    <p:sldId id="323" r:id="rId68"/>
    <p:sldId id="324" r:id="rId69"/>
    <p:sldId id="325" r:id="rId70"/>
    <p:sldId id="326" r:id="rId71"/>
    <p:sldId id="327" r:id="rId72"/>
  </p:sldIdLst>
  <p:sldSz cx="12192000" cy="6858000"/>
  <p:notesSz cx="6858000" cy="9144000"/>
  <p:defaultTextStyle>
    <a:defPPr>
      <a:defRPr lang="ko-KR"/>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3B6CA"/>
    <a:srgbClr val="5E423F"/>
    <a:srgbClr val="E4DCC7"/>
    <a:srgbClr val="B7CBD2"/>
    <a:srgbClr val="E2D4C7"/>
    <a:srgbClr val="AFE0E7"/>
    <a:srgbClr val="BEE7EB"/>
    <a:srgbClr val="9DF9F8"/>
    <a:srgbClr val="A5B4B9"/>
    <a:srgbClr val="BCC0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14" autoAdjust="0"/>
    <p:restoredTop sz="94660"/>
  </p:normalViewPr>
  <p:slideViewPr>
    <p:cSldViewPr snapToGrid="0">
      <p:cViewPr varScale="1">
        <p:scale>
          <a:sx n="104" d="100"/>
          <a:sy n="104" d="100"/>
        </p:scale>
        <p:origin x="144" y="37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ltLang="ko-KR" smtClean="0"/>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ltLang="ko-KR" smtClean="0"/>
              <a:t>Click to edit Master subtitle style</a:t>
            </a:r>
            <a:endParaRPr lang="en-US" dirty="0"/>
          </a:p>
        </p:txBody>
      </p:sp>
      <p:sp>
        <p:nvSpPr>
          <p:cNvPr id="4" name="Date Placeholder 3"/>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3898266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351959618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ltLang="ko-KR" smtClean="0"/>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20019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idx="1"/>
          </p:nvPr>
        </p:nvSpPr>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7826898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ltLang="ko-KR" smtClean="0"/>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ltLang="ko-KR" smtClean="0"/>
              <a:t>Click to edit Master text styles</a:t>
            </a:r>
          </a:p>
        </p:txBody>
      </p:sp>
      <p:sp>
        <p:nvSpPr>
          <p:cNvPr id="4" name="Date Placeholder 3"/>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5" name="Footer Placeholder 4"/>
          <p:cNvSpPr>
            <a:spLocks noGrp="1"/>
          </p:cNvSpPr>
          <p:nvPr>
            <p:ph type="ftr" sz="quarter" idx="11"/>
          </p:nvPr>
        </p:nvSpPr>
        <p:spPr/>
        <p:txBody>
          <a:bodyPr/>
          <a:lstStyle/>
          <a:p>
            <a:endParaRPr lang="ko-KR" altLang="en-US"/>
          </a:p>
        </p:txBody>
      </p:sp>
      <p:sp>
        <p:nvSpPr>
          <p:cNvPr id="6" name="Slide Number Placeholder 5"/>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83154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Date Placeholder 4"/>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31419802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ltLang="ko-KR"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7" name="Date Placeholder 6"/>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8" name="Footer Placeholder 7"/>
          <p:cNvSpPr>
            <a:spLocks noGrp="1"/>
          </p:cNvSpPr>
          <p:nvPr>
            <p:ph type="ftr" sz="quarter" idx="11"/>
          </p:nvPr>
        </p:nvSpPr>
        <p:spPr/>
        <p:txBody>
          <a:bodyPr/>
          <a:lstStyle/>
          <a:p>
            <a:endParaRPr lang="ko-KR" altLang="en-US"/>
          </a:p>
        </p:txBody>
      </p:sp>
      <p:sp>
        <p:nvSpPr>
          <p:cNvPr id="9" name="Slide Number Placeholder 8"/>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25414690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ko-KR" smtClean="0"/>
              <a:t>Click to edit Master title style</a:t>
            </a:r>
            <a:endParaRPr lang="en-US" dirty="0"/>
          </a:p>
        </p:txBody>
      </p:sp>
      <p:sp>
        <p:nvSpPr>
          <p:cNvPr id="3" name="Date Placeholder 2"/>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4" name="Footer Placeholder 3"/>
          <p:cNvSpPr>
            <a:spLocks noGrp="1"/>
          </p:cNvSpPr>
          <p:nvPr>
            <p:ph type="ftr" sz="quarter" idx="11"/>
          </p:nvPr>
        </p:nvSpPr>
        <p:spPr/>
        <p:txBody>
          <a:bodyPr/>
          <a:lstStyle/>
          <a:p>
            <a:endParaRPr lang="ko-KR" altLang="en-US"/>
          </a:p>
        </p:txBody>
      </p:sp>
      <p:sp>
        <p:nvSpPr>
          <p:cNvPr id="5" name="Slide Number Placeholder 4"/>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24598786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3" name="Footer Placeholder 2"/>
          <p:cNvSpPr>
            <a:spLocks noGrp="1"/>
          </p:cNvSpPr>
          <p:nvPr>
            <p:ph type="ftr" sz="quarter" idx="11"/>
          </p:nvPr>
        </p:nvSpPr>
        <p:spPr/>
        <p:txBody>
          <a:bodyPr/>
          <a:lstStyle/>
          <a:p>
            <a:endParaRPr lang="ko-KR" altLang="en-US"/>
          </a:p>
        </p:txBody>
      </p:sp>
      <p:sp>
        <p:nvSpPr>
          <p:cNvPr id="4" name="Slide Number Placeholder 3"/>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9158213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39666256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ltLang="ko-KR" smtClean="0"/>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ltLang="ko-KR" smtClean="0"/>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ltLang="ko-KR" smtClean="0"/>
              <a:t>Click to edit Master text styles</a:t>
            </a:r>
          </a:p>
        </p:txBody>
      </p:sp>
      <p:sp>
        <p:nvSpPr>
          <p:cNvPr id="5" name="Date Placeholder 4"/>
          <p:cNvSpPr>
            <a:spLocks noGrp="1"/>
          </p:cNvSpPr>
          <p:nvPr>
            <p:ph type="dt" sz="half" idx="10"/>
          </p:nvPr>
        </p:nvSpPr>
        <p:spPr/>
        <p:txBody>
          <a:bodyPr/>
          <a:lstStyle/>
          <a:p>
            <a:fld id="{256639DB-0E7E-42F7-9EFD-675750FCB6A4}" type="datetimeFigureOut">
              <a:rPr lang="ko-KR" altLang="en-US" smtClean="0"/>
              <a:t>2019-10-31</a:t>
            </a:fld>
            <a:endParaRPr lang="ko-KR" altLang="en-US"/>
          </a:p>
        </p:txBody>
      </p:sp>
      <p:sp>
        <p:nvSpPr>
          <p:cNvPr id="6" name="Footer Placeholder 5"/>
          <p:cNvSpPr>
            <a:spLocks noGrp="1"/>
          </p:cNvSpPr>
          <p:nvPr>
            <p:ph type="ftr" sz="quarter" idx="11"/>
          </p:nvPr>
        </p:nvSpPr>
        <p:spPr/>
        <p:txBody>
          <a:bodyPr/>
          <a:lstStyle/>
          <a:p>
            <a:endParaRPr lang="ko-KR" altLang="en-US"/>
          </a:p>
        </p:txBody>
      </p:sp>
      <p:sp>
        <p:nvSpPr>
          <p:cNvPr id="7" name="Slide Number Placeholder 6"/>
          <p:cNvSpPr>
            <a:spLocks noGrp="1"/>
          </p:cNvSpPr>
          <p:nvPr>
            <p:ph type="sldNum" sz="quarter" idx="12"/>
          </p:nvPr>
        </p:nvSpPr>
        <p:spPr/>
        <p:txBody>
          <a:body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13236482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ltLang="ko-KR" smtClean="0"/>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56639DB-0E7E-42F7-9EFD-675750FCB6A4}" type="datetimeFigureOut">
              <a:rPr lang="ko-KR" altLang="en-US" smtClean="0"/>
              <a:t>2019-10-31</a:t>
            </a:fld>
            <a:endParaRPr lang="ko-KR"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ko-KR"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5333118-E1CC-4925-AB34-4603CBB17225}" type="slidenum">
              <a:rPr lang="ko-KR" altLang="en-US" smtClean="0"/>
              <a:t>‹#›</a:t>
            </a:fld>
            <a:endParaRPr lang="ko-KR" altLang="en-US"/>
          </a:p>
        </p:txBody>
      </p:sp>
    </p:spTree>
    <p:extLst>
      <p:ext uri="{BB962C8B-B14F-4D97-AF65-F5344CB8AC3E}">
        <p14:creationId xmlns:p14="http://schemas.microsoft.com/office/powerpoint/2010/main" val="2713709280"/>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1"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1"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1"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1"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1"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1" hangingPunct="1">
        <a:defRPr sz="1800" kern="1200">
          <a:solidFill>
            <a:schemeClr val="tx1"/>
          </a:solidFill>
          <a:latin typeface="+mn-lt"/>
          <a:ea typeface="+mn-ea"/>
          <a:cs typeface="+mn-cs"/>
        </a:defRPr>
      </a:lvl1pPr>
      <a:lvl2pPr marL="457200" algn="l" defTabSz="914400" rtl="0" eaLnBrk="1" latinLnBrk="1" hangingPunct="1">
        <a:defRPr sz="1800" kern="1200">
          <a:solidFill>
            <a:schemeClr val="tx1"/>
          </a:solidFill>
          <a:latin typeface="+mn-lt"/>
          <a:ea typeface="+mn-ea"/>
          <a:cs typeface="+mn-cs"/>
        </a:defRPr>
      </a:lvl2pPr>
      <a:lvl3pPr marL="914400" algn="l" defTabSz="914400" rtl="0" eaLnBrk="1" latinLnBrk="1" hangingPunct="1">
        <a:defRPr sz="1800" kern="1200">
          <a:solidFill>
            <a:schemeClr val="tx1"/>
          </a:solidFill>
          <a:latin typeface="+mn-lt"/>
          <a:ea typeface="+mn-ea"/>
          <a:cs typeface="+mn-cs"/>
        </a:defRPr>
      </a:lvl3pPr>
      <a:lvl4pPr marL="1371600" algn="l" defTabSz="914400" rtl="0" eaLnBrk="1" latinLnBrk="1" hangingPunct="1">
        <a:defRPr sz="1800" kern="1200">
          <a:solidFill>
            <a:schemeClr val="tx1"/>
          </a:solidFill>
          <a:latin typeface="+mn-lt"/>
          <a:ea typeface="+mn-ea"/>
          <a:cs typeface="+mn-cs"/>
        </a:defRPr>
      </a:lvl4pPr>
      <a:lvl5pPr marL="1828800" algn="l" defTabSz="914400" rtl="0" eaLnBrk="1" latinLnBrk="1" hangingPunct="1">
        <a:defRPr sz="1800" kern="1200">
          <a:solidFill>
            <a:schemeClr val="tx1"/>
          </a:solidFill>
          <a:latin typeface="+mn-lt"/>
          <a:ea typeface="+mn-ea"/>
          <a:cs typeface="+mn-cs"/>
        </a:defRPr>
      </a:lvl5pPr>
      <a:lvl6pPr marL="2286000" algn="l" defTabSz="914400" rtl="0" eaLnBrk="1" latinLnBrk="1" hangingPunct="1">
        <a:defRPr sz="1800" kern="1200">
          <a:solidFill>
            <a:schemeClr val="tx1"/>
          </a:solidFill>
          <a:latin typeface="+mn-lt"/>
          <a:ea typeface="+mn-ea"/>
          <a:cs typeface="+mn-cs"/>
        </a:defRPr>
      </a:lvl6pPr>
      <a:lvl7pPr marL="2743200" algn="l" defTabSz="914400" rtl="0" eaLnBrk="1" latinLnBrk="1" hangingPunct="1">
        <a:defRPr sz="1800" kern="1200">
          <a:solidFill>
            <a:schemeClr val="tx1"/>
          </a:solidFill>
          <a:latin typeface="+mn-lt"/>
          <a:ea typeface="+mn-ea"/>
          <a:cs typeface="+mn-cs"/>
        </a:defRPr>
      </a:lvl7pPr>
      <a:lvl8pPr marL="3200400" algn="l" defTabSz="914400" rtl="0" eaLnBrk="1" latinLnBrk="1" hangingPunct="1">
        <a:defRPr sz="1800" kern="1200">
          <a:solidFill>
            <a:schemeClr val="tx1"/>
          </a:solidFill>
          <a:latin typeface="+mn-lt"/>
          <a:ea typeface="+mn-ea"/>
          <a:cs typeface="+mn-cs"/>
        </a:defRPr>
      </a:lvl8pPr>
      <a:lvl9pPr marL="3657600" algn="l" defTabSz="914400" rtl="0" eaLnBrk="1" latinLnBrk="1"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7.xml"/><Relationship Id="rId5" Type="http://schemas.openxmlformats.org/officeDocument/2006/relationships/image" Target="../media/image24.png"/><Relationship Id="rId4" Type="http://schemas.openxmlformats.org/officeDocument/2006/relationships/image" Target="../media/image23.png"/></Relationships>
</file>

<file path=ppt/slides/_rels/slide17.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5" Type="http://schemas.openxmlformats.org/officeDocument/2006/relationships/image" Target="../media/image29.png"/><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2.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png"/><Relationship Id="rId2"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image" Target="../media/image3.png"/><Relationship Id="rId5" Type="http://schemas.openxmlformats.org/officeDocument/2006/relationships/image" Target="../media/image6.png"/><Relationship Id="rId4" Type="http://schemas.openxmlformats.org/officeDocument/2006/relationships/image" Target="../media/image7.png"/></Relationships>
</file>

<file path=ppt/slides/_rels/slide2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 Id="rId5" Type="http://schemas.openxmlformats.org/officeDocument/2006/relationships/image" Target="../media/image34.png"/><Relationship Id="rId4" Type="http://schemas.openxmlformats.org/officeDocument/2006/relationships/image" Target="../media/image33.pn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5.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3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ko-KR" altLang="en-US"/>
          </a:p>
        </p:txBody>
      </p:sp>
      <p:sp>
        <p:nvSpPr>
          <p:cNvPr id="3" name="Subtitle 2"/>
          <p:cNvSpPr>
            <a:spLocks noGrp="1"/>
          </p:cNvSpPr>
          <p:nvPr>
            <p:ph type="subTitle" idx="1"/>
          </p:nvPr>
        </p:nvSpPr>
        <p:spPr/>
        <p:txBody>
          <a:bodyPr/>
          <a:lstStyle/>
          <a:p>
            <a:endParaRPr lang="ko-KR" altLang="en-US"/>
          </a:p>
        </p:txBody>
      </p:sp>
      <p:sp>
        <p:nvSpPr>
          <p:cNvPr id="4" name="Rectangle 3"/>
          <p:cNvSpPr/>
          <p:nvPr/>
        </p:nvSpPr>
        <p:spPr>
          <a:xfrm>
            <a:off x="0" y="0"/>
            <a:ext cx="12192000" cy="6858000"/>
          </a:xfrm>
          <a:prstGeom prst="rect">
            <a:avLst/>
          </a:prstGeom>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ko-KR" altLang="en-US"/>
          </a:p>
        </p:txBody>
      </p:sp>
      <p:cxnSp>
        <p:nvCxnSpPr>
          <p:cNvPr id="10" name="Straight Connector 9"/>
          <p:cNvCxnSpPr/>
          <p:nvPr/>
        </p:nvCxnSpPr>
        <p:spPr>
          <a:xfrm>
            <a:off x="0" y="1449859"/>
            <a:ext cx="12192000" cy="0"/>
          </a:xfrm>
          <a:prstGeom prst="line">
            <a:avLst/>
          </a:prstGeom>
          <a:ln w="57150" cmpd="tri"/>
        </p:spPr>
        <p:style>
          <a:lnRef idx="1">
            <a:schemeClr val="accent4"/>
          </a:lnRef>
          <a:fillRef idx="0">
            <a:schemeClr val="accent4"/>
          </a:fillRef>
          <a:effectRef idx="0">
            <a:schemeClr val="accent4"/>
          </a:effectRef>
          <a:fontRef idx="minor">
            <a:schemeClr val="tx1"/>
          </a:fontRef>
        </p:style>
      </p:cxnSp>
      <p:cxnSp>
        <p:nvCxnSpPr>
          <p:cNvPr id="11" name="Straight Connector 10"/>
          <p:cNvCxnSpPr/>
          <p:nvPr/>
        </p:nvCxnSpPr>
        <p:spPr>
          <a:xfrm>
            <a:off x="4620" y="5398405"/>
            <a:ext cx="12192000" cy="0"/>
          </a:xfrm>
          <a:prstGeom prst="line">
            <a:avLst/>
          </a:prstGeom>
          <a:ln w="57150" cmpd="tri"/>
        </p:spPr>
        <p:style>
          <a:lnRef idx="1">
            <a:schemeClr val="accent4"/>
          </a:lnRef>
          <a:fillRef idx="0">
            <a:schemeClr val="accent4"/>
          </a:fillRef>
          <a:effectRef idx="0">
            <a:schemeClr val="accent4"/>
          </a:effectRef>
          <a:fontRef idx="minor">
            <a:schemeClr val="tx1"/>
          </a:fontRef>
        </p:style>
      </p:cxnSp>
      <p:sp>
        <p:nvSpPr>
          <p:cNvPr id="5" name="Rectangle 4"/>
          <p:cNvSpPr/>
          <p:nvPr/>
        </p:nvSpPr>
        <p:spPr>
          <a:xfrm>
            <a:off x="1215081" y="729673"/>
            <a:ext cx="9761838" cy="5398654"/>
          </a:xfrm>
          <a:prstGeom prst="rect">
            <a:avLst/>
          </a:prstGeom>
          <a:noFill/>
          <a:ln>
            <a:noFill/>
          </a:ln>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altLang="ko-KR" sz="4000" dirty="0" smtClean="0"/>
              <a:t>“Part of being successful is about asking questions and listening to the answers.”</a:t>
            </a:r>
          </a:p>
          <a:p>
            <a:pPr algn="ctr"/>
            <a:r>
              <a:rPr lang="en-US" altLang="ko-KR" sz="4000" dirty="0" smtClean="0"/>
              <a:t>- </a:t>
            </a:r>
            <a:r>
              <a:rPr lang="en-US" altLang="ko-KR" sz="6600" dirty="0" smtClean="0">
                <a:latin typeface="Palace Script MT" panose="030303020206070C0B05" pitchFamily="66" charset="0"/>
              </a:rPr>
              <a:t>Anne Burrell</a:t>
            </a:r>
            <a:endParaRPr lang="ko-KR" altLang="en-US" sz="6600" dirty="0">
              <a:latin typeface="Palace Script MT" panose="030303020206070C0B05" pitchFamily="66" charset="0"/>
            </a:endParaRPr>
          </a:p>
        </p:txBody>
      </p:sp>
    </p:spTree>
    <p:extLst>
      <p:ext uri="{BB962C8B-B14F-4D97-AF65-F5344CB8AC3E}">
        <p14:creationId xmlns:p14="http://schemas.microsoft.com/office/powerpoint/2010/main" val="1079334565"/>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32951" y="365125"/>
            <a:ext cx="10515600" cy="1325563"/>
          </a:xfrm>
        </p:spPr>
        <p:txBody>
          <a:bodyPr/>
          <a:lstStyle/>
          <a:p>
            <a:pPr algn="ctr"/>
            <a:r>
              <a:rPr lang="en-US" b="1" u="sng" dirty="0" smtClean="0">
                <a:effectLst>
                  <a:outerShdw blurRad="38100" dist="38100" dir="2700000" algn="tl">
                    <a:srgbClr val="000000">
                      <a:alpha val="43137"/>
                    </a:srgbClr>
                  </a:outerShdw>
                </a:effectLst>
              </a:rPr>
              <a:t>Vacation Liar! </a:t>
            </a:r>
            <a:endParaRPr lang="en-US" b="1" u="sng" dirty="0">
              <a:effectLst>
                <a:outerShdw blurRad="38100" dist="38100" dir="2700000" algn="tl">
                  <a:srgbClr val="000000">
                    <a:alpha val="43137"/>
                  </a:srgbClr>
                </a:outerShdw>
              </a:effectLst>
            </a:endParaRPr>
          </a:p>
        </p:txBody>
      </p:sp>
      <p:sp>
        <p:nvSpPr>
          <p:cNvPr id="3" name="내용 개체 틀 2"/>
          <p:cNvSpPr>
            <a:spLocks noGrp="1"/>
          </p:cNvSpPr>
          <p:nvPr>
            <p:ph idx="1"/>
          </p:nvPr>
        </p:nvSpPr>
        <p:spPr>
          <a:xfrm>
            <a:off x="432951" y="1825625"/>
            <a:ext cx="10515600" cy="4351338"/>
          </a:xfrm>
        </p:spPr>
        <p:txBody>
          <a:bodyPr/>
          <a:lstStyle/>
          <a:p>
            <a:pPr marL="0" indent="0" algn="ctr">
              <a:buNone/>
            </a:pPr>
            <a:r>
              <a:rPr lang="en-US" dirty="0" smtClean="0">
                <a:solidFill>
                  <a:srgbClr val="C00000"/>
                </a:solidFill>
              </a:rPr>
              <a:t>What did you buy? </a:t>
            </a:r>
          </a:p>
          <a:p>
            <a:pPr marL="0" indent="0" algn="ctr">
              <a:buNone/>
            </a:pPr>
            <a:endParaRPr lang="en-US" dirty="0">
              <a:solidFill>
                <a:srgbClr val="C00000"/>
              </a:solidFill>
            </a:endParaRPr>
          </a:p>
          <a:p>
            <a:pPr marL="0" indent="0" algn="ctr">
              <a:buNone/>
            </a:pPr>
            <a:r>
              <a:rPr lang="en-US" dirty="0" smtClean="0">
                <a:solidFill>
                  <a:srgbClr val="C00000"/>
                </a:solidFill>
              </a:rPr>
              <a:t>Where did you go? </a:t>
            </a:r>
          </a:p>
          <a:p>
            <a:pPr marL="0" indent="0" algn="ctr">
              <a:buNone/>
            </a:pPr>
            <a:endParaRPr lang="en-US" dirty="0">
              <a:solidFill>
                <a:srgbClr val="C00000"/>
              </a:solidFill>
            </a:endParaRPr>
          </a:p>
          <a:p>
            <a:pPr marL="0" indent="0" algn="ctr">
              <a:buNone/>
            </a:pPr>
            <a:r>
              <a:rPr lang="en-US" dirty="0" smtClean="0">
                <a:solidFill>
                  <a:srgbClr val="C00000"/>
                </a:solidFill>
              </a:rPr>
              <a:t>When did you go there? </a:t>
            </a:r>
          </a:p>
          <a:p>
            <a:pPr marL="0" indent="0" algn="ctr">
              <a:buNone/>
            </a:pPr>
            <a:endParaRPr lang="en-US" dirty="0">
              <a:solidFill>
                <a:srgbClr val="C00000"/>
              </a:solidFill>
            </a:endParaRPr>
          </a:p>
          <a:p>
            <a:pPr marL="0" indent="0" algn="ctr">
              <a:buNone/>
            </a:pPr>
            <a:r>
              <a:rPr lang="en-US" dirty="0" smtClean="0">
                <a:solidFill>
                  <a:srgbClr val="C00000"/>
                </a:solidFill>
              </a:rPr>
              <a:t>Who did you go with?  </a:t>
            </a:r>
            <a:endParaRPr lang="en-US" dirty="0">
              <a:solidFill>
                <a:srgbClr val="C00000"/>
              </a:solidFill>
            </a:endParaRPr>
          </a:p>
        </p:txBody>
      </p:sp>
      <p:pic>
        <p:nvPicPr>
          <p:cNvPr id="5" name="그림 4"/>
          <p:cNvPicPr>
            <a:picLocks noChangeAspect="1"/>
          </p:cNvPicPr>
          <p:nvPr/>
        </p:nvPicPr>
        <p:blipFill>
          <a:blip r:embed="rId2">
            <a:clrChange>
              <a:clrFrom>
                <a:srgbClr val="BAB6D8"/>
              </a:clrFrom>
              <a:clrTo>
                <a:srgbClr val="BAB6D8">
                  <a:alpha val="0"/>
                </a:srgbClr>
              </a:clrTo>
            </a:clrChange>
          </a:blip>
          <a:stretch>
            <a:fillRect/>
          </a:stretch>
        </p:blipFill>
        <p:spPr>
          <a:xfrm>
            <a:off x="1" y="264682"/>
            <a:ext cx="1867202" cy="2847818"/>
          </a:xfrm>
          <a:prstGeom prst="rect">
            <a:avLst/>
          </a:prstGeom>
        </p:spPr>
      </p:pic>
      <p:pic>
        <p:nvPicPr>
          <p:cNvPr id="6" name="그림 5"/>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297240"/>
            <a:ext cx="2600914" cy="3099657"/>
          </a:xfrm>
          <a:prstGeom prst="rect">
            <a:avLst/>
          </a:prstGeom>
        </p:spPr>
      </p:pic>
      <p:pic>
        <p:nvPicPr>
          <p:cNvPr id="7" name="그림 6"/>
          <p:cNvPicPr>
            <a:picLocks noChangeAspect="1"/>
          </p:cNvPicPr>
          <p:nvPr/>
        </p:nvPicPr>
        <p:blipFill>
          <a:blip r:embed="rId4">
            <a:clrChange>
              <a:clrFrom>
                <a:srgbClr val="BAB6D8"/>
              </a:clrFrom>
              <a:clrTo>
                <a:srgbClr val="BAB6D8">
                  <a:alpha val="0"/>
                </a:srgbClr>
              </a:clrTo>
            </a:clrChange>
          </a:blip>
          <a:stretch>
            <a:fillRect/>
          </a:stretch>
        </p:blipFill>
        <p:spPr>
          <a:xfrm>
            <a:off x="0" y="2524991"/>
            <a:ext cx="1874159" cy="3450507"/>
          </a:xfrm>
          <a:prstGeom prst="rect">
            <a:avLst/>
          </a:prstGeom>
        </p:spPr>
      </p:pic>
      <p:pic>
        <p:nvPicPr>
          <p:cNvPr id="8" name="그림 7"/>
          <p:cNvPicPr>
            <a:picLocks noChangeAspect="1"/>
          </p:cNvPicPr>
          <p:nvPr/>
        </p:nvPicPr>
        <p:blipFill>
          <a:blip r:embed="rId5">
            <a:clrChange>
              <a:clrFrom>
                <a:srgbClr val="BAB6D8"/>
              </a:clrFrom>
              <a:clrTo>
                <a:srgbClr val="BAB6D8">
                  <a:alpha val="0"/>
                </a:srgbClr>
              </a:clrTo>
            </a:clrChange>
          </a:blip>
          <a:stretch>
            <a:fillRect/>
          </a:stretch>
        </p:blipFill>
        <p:spPr>
          <a:xfrm>
            <a:off x="9812894" y="2590482"/>
            <a:ext cx="2106745" cy="3300076"/>
          </a:xfrm>
          <a:prstGeom prst="rect">
            <a:avLst/>
          </a:prstGeom>
        </p:spPr>
      </p:pic>
      <p:pic>
        <p:nvPicPr>
          <p:cNvPr id="9" name="그림 8"/>
          <p:cNvPicPr>
            <a:picLocks noChangeAspect="1"/>
          </p:cNvPicPr>
          <p:nvPr/>
        </p:nvPicPr>
        <p:blipFill>
          <a:blip r:embed="rId6">
            <a:clrChange>
              <a:clrFrom>
                <a:srgbClr val="BAB6D8"/>
              </a:clrFrom>
              <a:clrTo>
                <a:srgbClr val="BAB6D8">
                  <a:alpha val="0"/>
                </a:srgbClr>
              </a:clrTo>
            </a:clrChange>
          </a:blip>
          <a:stretch>
            <a:fillRect/>
          </a:stretch>
        </p:blipFill>
        <p:spPr>
          <a:xfrm>
            <a:off x="7982113" y="3885963"/>
            <a:ext cx="2942756" cy="2972037"/>
          </a:xfrm>
          <a:prstGeom prst="rect">
            <a:avLst/>
          </a:prstGeom>
        </p:spPr>
      </p:pic>
      <p:pic>
        <p:nvPicPr>
          <p:cNvPr id="10" name="그림 9"/>
          <p:cNvPicPr>
            <a:picLocks noChangeAspect="1"/>
          </p:cNvPicPr>
          <p:nvPr/>
        </p:nvPicPr>
        <p:blipFill>
          <a:blip r:embed="rId7">
            <a:clrChange>
              <a:clrFrom>
                <a:srgbClr val="BAB6D8"/>
              </a:clrFrom>
              <a:clrTo>
                <a:srgbClr val="BAB6D8">
                  <a:alpha val="0"/>
                </a:srgbClr>
              </a:clrTo>
            </a:clrChange>
          </a:blip>
          <a:stretch>
            <a:fillRect/>
          </a:stretch>
        </p:blipFill>
        <p:spPr>
          <a:xfrm flipH="1">
            <a:off x="404714" y="4011332"/>
            <a:ext cx="2834435" cy="2846668"/>
          </a:xfrm>
          <a:prstGeom prst="rect">
            <a:avLst/>
          </a:prstGeom>
        </p:spPr>
      </p:pic>
    </p:spTree>
    <p:extLst>
      <p:ext uri="{BB962C8B-B14F-4D97-AF65-F5344CB8AC3E}">
        <p14:creationId xmlns:p14="http://schemas.microsoft.com/office/powerpoint/2010/main" val="380212836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solidFill>
                  <a:schemeClr val="accent1">
                    <a:lumMod val="75000"/>
                  </a:schemeClr>
                </a:solidFill>
              </a:rPr>
              <a:t>Who is the liar?  </a:t>
            </a:r>
            <a:endParaRPr lang="en-US" dirty="0">
              <a:solidFill>
                <a:schemeClr val="accent1">
                  <a:lumMod val="75000"/>
                </a:schemeClr>
              </a:solidFill>
            </a:endParaRPr>
          </a:p>
        </p:txBody>
      </p:sp>
      <p:sp>
        <p:nvSpPr>
          <p:cNvPr id="3" name="부제목 2"/>
          <p:cNvSpPr>
            <a:spLocks noGrp="1"/>
          </p:cNvSpPr>
          <p:nvPr>
            <p:ph type="subTitle" idx="1"/>
          </p:nvPr>
        </p:nvSpPr>
        <p:spPr/>
        <p:txBody>
          <a:bodyPr/>
          <a:lstStyle/>
          <a:p>
            <a:endParaRPr lang="en-US"/>
          </a:p>
        </p:txBody>
      </p:sp>
      <p:pic>
        <p:nvPicPr>
          <p:cNvPr id="4" name="그림 3"/>
          <p:cNvPicPr>
            <a:picLocks noChangeAspect="1"/>
          </p:cNvPicPr>
          <p:nvPr/>
        </p:nvPicPr>
        <p:blipFill>
          <a:blip r:embed="rId2">
            <a:clrChange>
              <a:clrFrom>
                <a:srgbClr val="BAB6D8"/>
              </a:clrFrom>
              <a:clrTo>
                <a:srgbClr val="BAB6D8">
                  <a:alpha val="0"/>
                </a:srgbClr>
              </a:clrTo>
            </a:clrChange>
          </a:blip>
          <a:stretch>
            <a:fillRect/>
          </a:stretch>
        </p:blipFill>
        <p:spPr>
          <a:xfrm>
            <a:off x="0" y="-103486"/>
            <a:ext cx="2108595" cy="3215986"/>
          </a:xfrm>
          <a:prstGeom prst="rect">
            <a:avLst/>
          </a:prstGeom>
        </p:spPr>
      </p:pic>
      <p:pic>
        <p:nvPicPr>
          <p:cNvPr id="5" name="그림 4"/>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103486"/>
            <a:ext cx="2937162" cy="3500383"/>
          </a:xfrm>
          <a:prstGeom prst="rect">
            <a:avLst/>
          </a:prstGeom>
        </p:spPr>
      </p:pic>
      <p:pic>
        <p:nvPicPr>
          <p:cNvPr id="6" name="그림 5"/>
          <p:cNvPicPr>
            <a:picLocks noChangeAspect="1"/>
          </p:cNvPicPr>
          <p:nvPr/>
        </p:nvPicPr>
        <p:blipFill>
          <a:blip r:embed="rId4">
            <a:clrChange>
              <a:clrFrom>
                <a:srgbClr val="BAB6D8"/>
              </a:clrFrom>
              <a:clrTo>
                <a:srgbClr val="BAB6D8">
                  <a:alpha val="0"/>
                </a:srgbClr>
              </a:clrTo>
            </a:clrChange>
          </a:blip>
          <a:stretch>
            <a:fillRect/>
          </a:stretch>
        </p:blipFill>
        <p:spPr>
          <a:xfrm>
            <a:off x="0" y="2078907"/>
            <a:ext cx="2116452" cy="3896591"/>
          </a:xfrm>
          <a:prstGeom prst="rect">
            <a:avLst/>
          </a:prstGeom>
        </p:spPr>
      </p:pic>
      <p:pic>
        <p:nvPicPr>
          <p:cNvPr id="7" name="그림 6"/>
          <p:cNvPicPr>
            <a:picLocks noChangeAspect="1"/>
          </p:cNvPicPr>
          <p:nvPr/>
        </p:nvPicPr>
        <p:blipFill>
          <a:blip r:embed="rId5">
            <a:clrChange>
              <a:clrFrom>
                <a:srgbClr val="BAB6D8"/>
              </a:clrFrom>
              <a:clrTo>
                <a:srgbClr val="BAB6D8">
                  <a:alpha val="0"/>
                </a:srgbClr>
              </a:clrTo>
            </a:clrChange>
          </a:blip>
          <a:stretch>
            <a:fillRect/>
          </a:stretch>
        </p:blipFill>
        <p:spPr>
          <a:xfrm>
            <a:off x="9812894" y="2163846"/>
            <a:ext cx="2379106" cy="3726712"/>
          </a:xfrm>
          <a:prstGeom prst="rect">
            <a:avLst/>
          </a:prstGeom>
        </p:spPr>
      </p:pic>
      <p:pic>
        <p:nvPicPr>
          <p:cNvPr id="8" name="그림 7"/>
          <p:cNvPicPr>
            <a:picLocks noChangeAspect="1"/>
          </p:cNvPicPr>
          <p:nvPr/>
        </p:nvPicPr>
        <p:blipFill>
          <a:blip r:embed="rId6">
            <a:clrChange>
              <a:clrFrom>
                <a:srgbClr val="BAB6D8"/>
              </a:clrFrom>
              <a:clrTo>
                <a:srgbClr val="BAB6D8">
                  <a:alpha val="0"/>
                </a:srgbClr>
              </a:clrTo>
            </a:clrChange>
          </a:blip>
          <a:stretch>
            <a:fillRect/>
          </a:stretch>
        </p:blipFill>
        <p:spPr>
          <a:xfrm>
            <a:off x="7400222" y="3501736"/>
            <a:ext cx="3323197" cy="3356264"/>
          </a:xfrm>
          <a:prstGeom prst="rect">
            <a:avLst/>
          </a:prstGeom>
        </p:spPr>
      </p:pic>
      <p:pic>
        <p:nvPicPr>
          <p:cNvPr id="9" name="그림 8"/>
          <p:cNvPicPr>
            <a:picLocks noChangeAspect="1"/>
          </p:cNvPicPr>
          <p:nvPr/>
        </p:nvPicPr>
        <p:blipFill>
          <a:blip r:embed="rId7">
            <a:clrChange>
              <a:clrFrom>
                <a:srgbClr val="BAB6D8"/>
              </a:clrFrom>
              <a:clrTo>
                <a:srgbClr val="BAB6D8">
                  <a:alpha val="0"/>
                </a:srgbClr>
              </a:clrTo>
            </a:clrChange>
          </a:blip>
          <a:stretch>
            <a:fillRect/>
          </a:stretch>
        </p:blipFill>
        <p:spPr>
          <a:xfrm flipH="1">
            <a:off x="404715" y="3643313"/>
            <a:ext cx="3200873" cy="3214687"/>
          </a:xfrm>
          <a:prstGeom prst="rect">
            <a:avLst/>
          </a:prstGeom>
        </p:spPr>
      </p:pic>
    </p:spTree>
    <p:extLst>
      <p:ext uri="{BB962C8B-B14F-4D97-AF65-F5344CB8AC3E}">
        <p14:creationId xmlns:p14="http://schemas.microsoft.com/office/powerpoint/2010/main" val="32119730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4"/>
                                        </p:tgtEl>
                                      </p:cBhvr>
                                    </p:animEffect>
                                    <p:set>
                                      <p:cBhvr>
                                        <p:cTn id="7" dur="1" fill="hold">
                                          <p:stCondLst>
                                            <p:cond delay="499"/>
                                          </p:stCondLst>
                                        </p:cTn>
                                        <p:tgtEl>
                                          <p:spTgt spid="4"/>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6"/>
                                        </p:tgtEl>
                                      </p:cBhvr>
                                    </p:animEffect>
                                    <p:set>
                                      <p:cBhvr>
                                        <p:cTn id="10" dur="1" fill="hold">
                                          <p:stCondLst>
                                            <p:cond delay="499"/>
                                          </p:stCondLst>
                                        </p:cTn>
                                        <p:tgtEl>
                                          <p:spTgt spid="6"/>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9"/>
                                        </p:tgtEl>
                                      </p:cBhvr>
                                    </p:animEffect>
                                    <p:set>
                                      <p:cBhvr>
                                        <p:cTn id="13" dur="1" fill="hold">
                                          <p:stCondLst>
                                            <p:cond delay="499"/>
                                          </p:stCondLst>
                                        </p:cTn>
                                        <p:tgtEl>
                                          <p:spTgt spid="9"/>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8"/>
                                        </p:tgtEl>
                                      </p:cBhvr>
                                    </p:animEffect>
                                    <p:set>
                                      <p:cBhvr>
                                        <p:cTn id="16" dur="1" fill="hold">
                                          <p:stCondLst>
                                            <p:cond delay="499"/>
                                          </p:stCondLst>
                                        </p:cTn>
                                        <p:tgtEl>
                                          <p:spTgt spid="8"/>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7"/>
                                        </p:tgtEl>
                                      </p:cBhvr>
                                    </p:animEffect>
                                    <p:set>
                                      <p:cBhvr>
                                        <p:cTn id="19"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ko-KR" altLang="en-US"/>
          </a:p>
        </p:txBody>
      </p:sp>
      <p:sp>
        <p:nvSpPr>
          <p:cNvPr id="3" name="내용 개체 틀 2"/>
          <p:cNvSpPr>
            <a:spLocks noGrp="1"/>
          </p:cNvSpPr>
          <p:nvPr>
            <p:ph idx="1"/>
          </p:nvPr>
        </p:nvSpPr>
        <p:spPr/>
        <p:txBody>
          <a:bodyPr/>
          <a:lstStyle/>
          <a:p>
            <a:endParaRPr lang="ko-KR" altLang="en-US"/>
          </a:p>
        </p:txBody>
      </p:sp>
      <p:pic>
        <p:nvPicPr>
          <p:cNvPr id="4" name="그림 3"/>
          <p:cNvPicPr>
            <a:picLocks noChangeAspect="1"/>
          </p:cNvPicPr>
          <p:nvPr/>
        </p:nvPicPr>
        <p:blipFill>
          <a:blip r:embed="rId2"/>
          <a:stretch>
            <a:fillRect/>
          </a:stretch>
        </p:blipFill>
        <p:spPr>
          <a:xfrm>
            <a:off x="0" y="-416621"/>
            <a:ext cx="7732542" cy="4349555"/>
          </a:xfrm>
          <a:prstGeom prst="rect">
            <a:avLst/>
          </a:prstGeom>
        </p:spPr>
      </p:pic>
      <p:pic>
        <p:nvPicPr>
          <p:cNvPr id="5" name="그림 4"/>
          <p:cNvPicPr>
            <a:picLocks noChangeAspect="1"/>
          </p:cNvPicPr>
          <p:nvPr/>
        </p:nvPicPr>
        <p:blipFill>
          <a:blip r:embed="rId3">
            <a:clrChange>
              <a:clrFrom>
                <a:srgbClr val="FFFFFF"/>
              </a:clrFrom>
              <a:clrTo>
                <a:srgbClr val="FFFFFF">
                  <a:alpha val="0"/>
                </a:srgbClr>
              </a:clrTo>
            </a:clrChange>
          </a:blip>
          <a:stretch>
            <a:fillRect/>
          </a:stretch>
        </p:blipFill>
        <p:spPr>
          <a:xfrm>
            <a:off x="0" y="2979084"/>
            <a:ext cx="7732542" cy="4349555"/>
          </a:xfrm>
          <a:prstGeom prst="rect">
            <a:avLst/>
          </a:prstGeom>
        </p:spPr>
      </p:pic>
      <p:pic>
        <p:nvPicPr>
          <p:cNvPr id="6" name="그림 5"/>
          <p:cNvPicPr>
            <a:picLocks noChangeAspect="1"/>
          </p:cNvPicPr>
          <p:nvPr/>
        </p:nvPicPr>
        <p:blipFill>
          <a:blip r:embed="rId4"/>
          <a:stretch>
            <a:fillRect/>
          </a:stretch>
        </p:blipFill>
        <p:spPr>
          <a:xfrm>
            <a:off x="7732542" y="37654"/>
            <a:ext cx="3802966" cy="3428903"/>
          </a:xfrm>
          <a:prstGeom prst="rect">
            <a:avLst/>
          </a:prstGeom>
        </p:spPr>
      </p:pic>
      <p:pic>
        <p:nvPicPr>
          <p:cNvPr id="7" name="그림 6"/>
          <p:cNvPicPr>
            <a:picLocks noChangeAspect="1"/>
          </p:cNvPicPr>
          <p:nvPr/>
        </p:nvPicPr>
        <p:blipFill>
          <a:blip r:embed="rId5"/>
          <a:stretch>
            <a:fillRect/>
          </a:stretch>
        </p:blipFill>
        <p:spPr>
          <a:xfrm>
            <a:off x="7732542" y="3421755"/>
            <a:ext cx="3802966" cy="3401679"/>
          </a:xfrm>
          <a:prstGeom prst="rect">
            <a:avLst/>
          </a:prstGeom>
        </p:spPr>
      </p:pic>
      <p:sp>
        <p:nvSpPr>
          <p:cNvPr id="8" name="도넛 7"/>
          <p:cNvSpPr/>
          <p:nvPr/>
        </p:nvSpPr>
        <p:spPr>
          <a:xfrm>
            <a:off x="3896751" y="998806"/>
            <a:ext cx="2110154" cy="826819"/>
          </a:xfrm>
          <a:prstGeom prst="donut">
            <a:avLst>
              <a:gd name="adj" fmla="val 130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2747383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12206858" cy="6858000"/>
          </a:xfrm>
          <a:prstGeom prst="rect">
            <a:avLst/>
          </a:prstGeom>
        </p:spPr>
      </p:pic>
      <p:sp>
        <p:nvSpPr>
          <p:cNvPr id="2" name="제목 1"/>
          <p:cNvSpPr>
            <a:spLocks noGrp="1"/>
          </p:cNvSpPr>
          <p:nvPr>
            <p:ph type="ctrTitle"/>
          </p:nvPr>
        </p:nvSpPr>
        <p:spPr>
          <a:xfrm>
            <a:off x="1581665" y="2213940"/>
            <a:ext cx="9144000" cy="2387600"/>
          </a:xfrm>
        </p:spPr>
        <p:txBody>
          <a:bodyPr anchor="ctr"/>
          <a:lstStyle/>
          <a:p>
            <a:r>
              <a:rPr lang="en-US" dirty="0" smtClean="0">
                <a:solidFill>
                  <a:schemeClr val="accent6"/>
                </a:solidFill>
                <a:effectLst>
                  <a:outerShdw blurRad="38100" dist="38100" dir="2700000" algn="tl">
                    <a:srgbClr val="000000">
                      <a:alpha val="43137"/>
                    </a:srgbClr>
                  </a:outerShdw>
                </a:effectLst>
              </a:rPr>
              <a:t>Round 2</a:t>
            </a:r>
            <a:endParaRPr lang="en-US" dirty="0">
              <a:solidFill>
                <a:schemeClr val="accent6"/>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1266033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32951" y="365125"/>
            <a:ext cx="10515600" cy="1325563"/>
          </a:xfrm>
        </p:spPr>
        <p:txBody>
          <a:bodyPr/>
          <a:lstStyle/>
          <a:p>
            <a:pPr algn="ctr"/>
            <a:r>
              <a:rPr lang="en-US" b="1" u="sng" dirty="0" smtClean="0">
                <a:effectLst>
                  <a:outerShdw blurRad="38100" dist="38100" dir="2700000" algn="tl">
                    <a:srgbClr val="000000">
                      <a:alpha val="43137"/>
                    </a:srgbClr>
                  </a:outerShdw>
                </a:effectLst>
              </a:rPr>
              <a:t>Vacation Liar! </a:t>
            </a:r>
            <a:endParaRPr lang="en-US" b="1" u="sng" dirty="0">
              <a:effectLst>
                <a:outerShdw blurRad="38100" dist="38100" dir="2700000" algn="tl">
                  <a:srgbClr val="000000">
                    <a:alpha val="43137"/>
                  </a:srgbClr>
                </a:outerShdw>
              </a:effectLst>
            </a:endParaRPr>
          </a:p>
        </p:txBody>
      </p:sp>
      <p:sp>
        <p:nvSpPr>
          <p:cNvPr id="3" name="내용 개체 틀 2"/>
          <p:cNvSpPr>
            <a:spLocks noGrp="1"/>
          </p:cNvSpPr>
          <p:nvPr>
            <p:ph idx="1"/>
          </p:nvPr>
        </p:nvSpPr>
        <p:spPr>
          <a:xfrm>
            <a:off x="432951" y="1825625"/>
            <a:ext cx="10515600" cy="4351338"/>
          </a:xfrm>
        </p:spPr>
        <p:txBody>
          <a:bodyPr/>
          <a:lstStyle/>
          <a:p>
            <a:pPr marL="0" indent="0" algn="ctr">
              <a:buNone/>
            </a:pPr>
            <a:r>
              <a:rPr lang="en-US" dirty="0" smtClean="0">
                <a:solidFill>
                  <a:srgbClr val="C00000"/>
                </a:solidFill>
              </a:rPr>
              <a:t>What did you buy? </a:t>
            </a:r>
          </a:p>
          <a:p>
            <a:pPr marL="0" indent="0" algn="ctr">
              <a:buNone/>
            </a:pPr>
            <a:endParaRPr lang="en-US" dirty="0">
              <a:solidFill>
                <a:srgbClr val="C00000"/>
              </a:solidFill>
            </a:endParaRPr>
          </a:p>
          <a:p>
            <a:pPr marL="0" indent="0" algn="ctr">
              <a:buNone/>
            </a:pPr>
            <a:r>
              <a:rPr lang="en-US" dirty="0" smtClean="0">
                <a:solidFill>
                  <a:srgbClr val="C00000"/>
                </a:solidFill>
              </a:rPr>
              <a:t>Where did you go? </a:t>
            </a:r>
          </a:p>
          <a:p>
            <a:pPr marL="0" indent="0" algn="ctr">
              <a:buNone/>
            </a:pPr>
            <a:endParaRPr lang="en-US" dirty="0">
              <a:solidFill>
                <a:srgbClr val="C00000"/>
              </a:solidFill>
            </a:endParaRPr>
          </a:p>
          <a:p>
            <a:pPr marL="0" indent="0" algn="ctr">
              <a:buNone/>
            </a:pPr>
            <a:r>
              <a:rPr lang="en-US" dirty="0" smtClean="0">
                <a:solidFill>
                  <a:srgbClr val="C00000"/>
                </a:solidFill>
              </a:rPr>
              <a:t>When did you go there? </a:t>
            </a:r>
          </a:p>
          <a:p>
            <a:pPr marL="0" indent="0" algn="ctr">
              <a:buNone/>
            </a:pPr>
            <a:endParaRPr lang="en-US" dirty="0">
              <a:solidFill>
                <a:srgbClr val="C00000"/>
              </a:solidFill>
            </a:endParaRPr>
          </a:p>
          <a:p>
            <a:pPr marL="0" indent="0" algn="ctr">
              <a:buNone/>
            </a:pPr>
            <a:r>
              <a:rPr lang="en-US" dirty="0" smtClean="0">
                <a:solidFill>
                  <a:srgbClr val="C00000"/>
                </a:solidFill>
              </a:rPr>
              <a:t>Who did you go with?  </a:t>
            </a:r>
            <a:endParaRPr lang="en-US" dirty="0">
              <a:solidFill>
                <a:srgbClr val="C00000"/>
              </a:solidFill>
            </a:endParaRPr>
          </a:p>
        </p:txBody>
      </p:sp>
      <p:pic>
        <p:nvPicPr>
          <p:cNvPr id="5" name="그림 4"/>
          <p:cNvPicPr>
            <a:picLocks noChangeAspect="1"/>
          </p:cNvPicPr>
          <p:nvPr/>
        </p:nvPicPr>
        <p:blipFill>
          <a:blip r:embed="rId2">
            <a:clrChange>
              <a:clrFrom>
                <a:srgbClr val="BAB6D8"/>
              </a:clrFrom>
              <a:clrTo>
                <a:srgbClr val="BAB6D8">
                  <a:alpha val="0"/>
                </a:srgbClr>
              </a:clrTo>
            </a:clrChange>
          </a:blip>
          <a:stretch>
            <a:fillRect/>
          </a:stretch>
        </p:blipFill>
        <p:spPr>
          <a:xfrm>
            <a:off x="1" y="264682"/>
            <a:ext cx="1867202" cy="2847818"/>
          </a:xfrm>
          <a:prstGeom prst="rect">
            <a:avLst/>
          </a:prstGeom>
        </p:spPr>
      </p:pic>
      <p:pic>
        <p:nvPicPr>
          <p:cNvPr id="6" name="그림 5"/>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297240"/>
            <a:ext cx="2600914" cy="3099657"/>
          </a:xfrm>
          <a:prstGeom prst="rect">
            <a:avLst/>
          </a:prstGeom>
        </p:spPr>
      </p:pic>
      <p:pic>
        <p:nvPicPr>
          <p:cNvPr id="7" name="그림 6"/>
          <p:cNvPicPr>
            <a:picLocks noChangeAspect="1"/>
          </p:cNvPicPr>
          <p:nvPr/>
        </p:nvPicPr>
        <p:blipFill>
          <a:blip r:embed="rId4">
            <a:clrChange>
              <a:clrFrom>
                <a:srgbClr val="BAB6D8"/>
              </a:clrFrom>
              <a:clrTo>
                <a:srgbClr val="BAB6D8">
                  <a:alpha val="0"/>
                </a:srgbClr>
              </a:clrTo>
            </a:clrChange>
          </a:blip>
          <a:stretch>
            <a:fillRect/>
          </a:stretch>
        </p:blipFill>
        <p:spPr>
          <a:xfrm>
            <a:off x="0" y="2524991"/>
            <a:ext cx="1874159" cy="3450507"/>
          </a:xfrm>
          <a:prstGeom prst="rect">
            <a:avLst/>
          </a:prstGeom>
        </p:spPr>
      </p:pic>
      <p:pic>
        <p:nvPicPr>
          <p:cNvPr id="8" name="그림 7"/>
          <p:cNvPicPr>
            <a:picLocks noChangeAspect="1"/>
          </p:cNvPicPr>
          <p:nvPr/>
        </p:nvPicPr>
        <p:blipFill>
          <a:blip r:embed="rId5">
            <a:clrChange>
              <a:clrFrom>
                <a:srgbClr val="BAB6D8"/>
              </a:clrFrom>
              <a:clrTo>
                <a:srgbClr val="BAB6D8">
                  <a:alpha val="0"/>
                </a:srgbClr>
              </a:clrTo>
            </a:clrChange>
          </a:blip>
          <a:stretch>
            <a:fillRect/>
          </a:stretch>
        </p:blipFill>
        <p:spPr>
          <a:xfrm>
            <a:off x="9812894" y="2590482"/>
            <a:ext cx="2106745" cy="3300076"/>
          </a:xfrm>
          <a:prstGeom prst="rect">
            <a:avLst/>
          </a:prstGeom>
        </p:spPr>
      </p:pic>
      <p:pic>
        <p:nvPicPr>
          <p:cNvPr id="9" name="그림 8"/>
          <p:cNvPicPr>
            <a:picLocks noChangeAspect="1"/>
          </p:cNvPicPr>
          <p:nvPr/>
        </p:nvPicPr>
        <p:blipFill>
          <a:blip r:embed="rId6">
            <a:clrChange>
              <a:clrFrom>
                <a:srgbClr val="BAB6D8"/>
              </a:clrFrom>
              <a:clrTo>
                <a:srgbClr val="BAB6D8">
                  <a:alpha val="0"/>
                </a:srgbClr>
              </a:clrTo>
            </a:clrChange>
          </a:blip>
          <a:stretch>
            <a:fillRect/>
          </a:stretch>
        </p:blipFill>
        <p:spPr>
          <a:xfrm>
            <a:off x="7982113" y="3885963"/>
            <a:ext cx="2942756" cy="2972037"/>
          </a:xfrm>
          <a:prstGeom prst="rect">
            <a:avLst/>
          </a:prstGeom>
        </p:spPr>
      </p:pic>
      <p:pic>
        <p:nvPicPr>
          <p:cNvPr id="10" name="그림 9"/>
          <p:cNvPicPr>
            <a:picLocks noChangeAspect="1"/>
          </p:cNvPicPr>
          <p:nvPr/>
        </p:nvPicPr>
        <p:blipFill>
          <a:blip r:embed="rId7">
            <a:clrChange>
              <a:clrFrom>
                <a:srgbClr val="BAB6D8"/>
              </a:clrFrom>
              <a:clrTo>
                <a:srgbClr val="BAB6D8">
                  <a:alpha val="0"/>
                </a:srgbClr>
              </a:clrTo>
            </a:clrChange>
          </a:blip>
          <a:stretch>
            <a:fillRect/>
          </a:stretch>
        </p:blipFill>
        <p:spPr>
          <a:xfrm flipH="1">
            <a:off x="404714" y="4011332"/>
            <a:ext cx="2834435" cy="2846668"/>
          </a:xfrm>
          <a:prstGeom prst="rect">
            <a:avLst/>
          </a:prstGeom>
        </p:spPr>
      </p:pic>
    </p:spTree>
    <p:extLst>
      <p:ext uri="{BB962C8B-B14F-4D97-AF65-F5344CB8AC3E}">
        <p14:creationId xmlns:p14="http://schemas.microsoft.com/office/powerpoint/2010/main" val="393802047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solidFill>
                  <a:schemeClr val="accent6"/>
                </a:solidFill>
              </a:rPr>
              <a:t>Who is the liar?  </a:t>
            </a:r>
            <a:endParaRPr lang="en-US" dirty="0">
              <a:solidFill>
                <a:schemeClr val="accent6"/>
              </a:solidFill>
            </a:endParaRPr>
          </a:p>
        </p:txBody>
      </p:sp>
      <p:sp>
        <p:nvSpPr>
          <p:cNvPr id="3" name="부제목 2"/>
          <p:cNvSpPr>
            <a:spLocks noGrp="1"/>
          </p:cNvSpPr>
          <p:nvPr>
            <p:ph type="subTitle" idx="1"/>
          </p:nvPr>
        </p:nvSpPr>
        <p:spPr/>
        <p:txBody>
          <a:bodyPr/>
          <a:lstStyle/>
          <a:p>
            <a:endParaRPr lang="en-US"/>
          </a:p>
        </p:txBody>
      </p:sp>
      <p:pic>
        <p:nvPicPr>
          <p:cNvPr id="4" name="그림 3"/>
          <p:cNvPicPr>
            <a:picLocks noChangeAspect="1"/>
          </p:cNvPicPr>
          <p:nvPr/>
        </p:nvPicPr>
        <p:blipFill>
          <a:blip r:embed="rId2">
            <a:clrChange>
              <a:clrFrom>
                <a:srgbClr val="BAB6D8"/>
              </a:clrFrom>
              <a:clrTo>
                <a:srgbClr val="BAB6D8">
                  <a:alpha val="0"/>
                </a:srgbClr>
              </a:clrTo>
            </a:clrChange>
          </a:blip>
          <a:stretch>
            <a:fillRect/>
          </a:stretch>
        </p:blipFill>
        <p:spPr>
          <a:xfrm>
            <a:off x="0" y="-103486"/>
            <a:ext cx="2108595" cy="3215986"/>
          </a:xfrm>
          <a:prstGeom prst="rect">
            <a:avLst/>
          </a:prstGeom>
        </p:spPr>
      </p:pic>
      <p:pic>
        <p:nvPicPr>
          <p:cNvPr id="5" name="그림 4"/>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103486"/>
            <a:ext cx="2937162" cy="3500383"/>
          </a:xfrm>
          <a:prstGeom prst="rect">
            <a:avLst/>
          </a:prstGeom>
        </p:spPr>
      </p:pic>
      <p:pic>
        <p:nvPicPr>
          <p:cNvPr id="6" name="그림 5"/>
          <p:cNvPicPr>
            <a:picLocks noChangeAspect="1"/>
          </p:cNvPicPr>
          <p:nvPr/>
        </p:nvPicPr>
        <p:blipFill>
          <a:blip r:embed="rId4">
            <a:clrChange>
              <a:clrFrom>
                <a:srgbClr val="BAB6D8"/>
              </a:clrFrom>
              <a:clrTo>
                <a:srgbClr val="BAB6D8">
                  <a:alpha val="0"/>
                </a:srgbClr>
              </a:clrTo>
            </a:clrChange>
          </a:blip>
          <a:stretch>
            <a:fillRect/>
          </a:stretch>
        </p:blipFill>
        <p:spPr>
          <a:xfrm>
            <a:off x="0" y="2078907"/>
            <a:ext cx="2116452" cy="3896591"/>
          </a:xfrm>
          <a:prstGeom prst="rect">
            <a:avLst/>
          </a:prstGeom>
        </p:spPr>
      </p:pic>
      <p:pic>
        <p:nvPicPr>
          <p:cNvPr id="7" name="그림 6"/>
          <p:cNvPicPr>
            <a:picLocks noChangeAspect="1"/>
          </p:cNvPicPr>
          <p:nvPr/>
        </p:nvPicPr>
        <p:blipFill>
          <a:blip r:embed="rId5">
            <a:clrChange>
              <a:clrFrom>
                <a:srgbClr val="BAB6D8"/>
              </a:clrFrom>
              <a:clrTo>
                <a:srgbClr val="BAB6D8">
                  <a:alpha val="0"/>
                </a:srgbClr>
              </a:clrTo>
            </a:clrChange>
          </a:blip>
          <a:stretch>
            <a:fillRect/>
          </a:stretch>
        </p:blipFill>
        <p:spPr>
          <a:xfrm>
            <a:off x="9812894" y="2163846"/>
            <a:ext cx="2379106" cy="3726712"/>
          </a:xfrm>
          <a:prstGeom prst="rect">
            <a:avLst/>
          </a:prstGeom>
        </p:spPr>
      </p:pic>
      <p:pic>
        <p:nvPicPr>
          <p:cNvPr id="8" name="그림 7"/>
          <p:cNvPicPr>
            <a:picLocks noChangeAspect="1"/>
          </p:cNvPicPr>
          <p:nvPr/>
        </p:nvPicPr>
        <p:blipFill>
          <a:blip r:embed="rId6">
            <a:clrChange>
              <a:clrFrom>
                <a:srgbClr val="BAB6D8"/>
              </a:clrFrom>
              <a:clrTo>
                <a:srgbClr val="BAB6D8">
                  <a:alpha val="0"/>
                </a:srgbClr>
              </a:clrTo>
            </a:clrChange>
          </a:blip>
          <a:stretch>
            <a:fillRect/>
          </a:stretch>
        </p:blipFill>
        <p:spPr>
          <a:xfrm>
            <a:off x="7400222" y="3501736"/>
            <a:ext cx="3323197" cy="3356264"/>
          </a:xfrm>
          <a:prstGeom prst="rect">
            <a:avLst/>
          </a:prstGeom>
        </p:spPr>
      </p:pic>
      <p:pic>
        <p:nvPicPr>
          <p:cNvPr id="9" name="그림 8"/>
          <p:cNvPicPr>
            <a:picLocks noChangeAspect="1"/>
          </p:cNvPicPr>
          <p:nvPr/>
        </p:nvPicPr>
        <p:blipFill>
          <a:blip r:embed="rId7">
            <a:clrChange>
              <a:clrFrom>
                <a:srgbClr val="BAB6D8"/>
              </a:clrFrom>
              <a:clrTo>
                <a:srgbClr val="BAB6D8">
                  <a:alpha val="0"/>
                </a:srgbClr>
              </a:clrTo>
            </a:clrChange>
          </a:blip>
          <a:stretch>
            <a:fillRect/>
          </a:stretch>
        </p:blipFill>
        <p:spPr>
          <a:xfrm flipH="1">
            <a:off x="404715" y="3643313"/>
            <a:ext cx="3200873" cy="3214687"/>
          </a:xfrm>
          <a:prstGeom prst="rect">
            <a:avLst/>
          </a:prstGeom>
        </p:spPr>
      </p:pic>
    </p:spTree>
    <p:extLst>
      <p:ext uri="{BB962C8B-B14F-4D97-AF65-F5344CB8AC3E}">
        <p14:creationId xmlns:p14="http://schemas.microsoft.com/office/powerpoint/2010/main" val="25999727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5"/>
                                        </p:tgtEl>
                                      </p:cBhvr>
                                    </p:animEffect>
                                    <p:set>
                                      <p:cBhvr>
                                        <p:cTn id="10" dur="1" fill="hold">
                                          <p:stCondLst>
                                            <p:cond delay="499"/>
                                          </p:stCondLst>
                                        </p:cTn>
                                        <p:tgtEl>
                                          <p:spTgt spid="5"/>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9"/>
                                        </p:tgtEl>
                                      </p:cBhvr>
                                    </p:animEffect>
                                    <p:set>
                                      <p:cBhvr>
                                        <p:cTn id="19"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그림 3"/>
          <p:cNvPicPr>
            <a:picLocks noChangeAspect="1"/>
          </p:cNvPicPr>
          <p:nvPr/>
        </p:nvPicPr>
        <p:blipFill>
          <a:blip r:embed="rId2">
            <a:clrChange>
              <a:clrFrom>
                <a:srgbClr val="FFFFFF"/>
              </a:clrFrom>
              <a:clrTo>
                <a:srgbClr val="FFFFFF">
                  <a:alpha val="0"/>
                </a:srgbClr>
              </a:clrTo>
            </a:clrChange>
          </a:blip>
          <a:stretch>
            <a:fillRect/>
          </a:stretch>
        </p:blipFill>
        <p:spPr>
          <a:xfrm>
            <a:off x="7455877" y="25161"/>
            <a:ext cx="3758306" cy="3434945"/>
          </a:xfrm>
          <a:prstGeom prst="rect">
            <a:avLst/>
          </a:prstGeom>
        </p:spPr>
      </p:pic>
      <p:pic>
        <p:nvPicPr>
          <p:cNvPr id="5" name="그림 4"/>
          <p:cNvPicPr>
            <a:picLocks noChangeAspect="1"/>
          </p:cNvPicPr>
          <p:nvPr/>
        </p:nvPicPr>
        <p:blipFill>
          <a:blip r:embed="rId3">
            <a:clrChange>
              <a:clrFrom>
                <a:srgbClr val="FFFFFF"/>
              </a:clrFrom>
              <a:clrTo>
                <a:srgbClr val="FFFFFF">
                  <a:alpha val="0"/>
                </a:srgbClr>
              </a:clrTo>
            </a:clrChange>
          </a:blip>
          <a:stretch>
            <a:fillRect/>
          </a:stretch>
        </p:blipFill>
        <p:spPr>
          <a:xfrm>
            <a:off x="7455877" y="3376033"/>
            <a:ext cx="4023360" cy="3556527"/>
          </a:xfrm>
          <a:prstGeom prst="rect">
            <a:avLst/>
          </a:prstGeom>
        </p:spPr>
      </p:pic>
      <p:pic>
        <p:nvPicPr>
          <p:cNvPr id="7" name="Picture 6"/>
          <p:cNvPicPr>
            <a:picLocks noChangeAspect="1"/>
          </p:cNvPicPr>
          <p:nvPr/>
        </p:nvPicPr>
        <p:blipFill>
          <a:blip r:embed="rId4">
            <a:clrChange>
              <a:clrFrom>
                <a:srgbClr val="FFFFFF"/>
              </a:clrFrom>
              <a:clrTo>
                <a:srgbClr val="FFFFFF">
                  <a:alpha val="0"/>
                </a:srgbClr>
              </a:clrTo>
            </a:clrChange>
          </a:blip>
          <a:stretch>
            <a:fillRect/>
          </a:stretch>
        </p:blipFill>
        <p:spPr>
          <a:xfrm>
            <a:off x="224590" y="2979587"/>
            <a:ext cx="7732296" cy="4349417"/>
          </a:xfrm>
          <a:prstGeom prst="rect">
            <a:avLst/>
          </a:prstGeom>
        </p:spPr>
      </p:pic>
      <p:sp>
        <p:nvSpPr>
          <p:cNvPr id="6" name="도넛 5"/>
          <p:cNvSpPr/>
          <p:nvPr/>
        </p:nvSpPr>
        <p:spPr>
          <a:xfrm>
            <a:off x="3933526" y="4173626"/>
            <a:ext cx="2110154" cy="826819"/>
          </a:xfrm>
          <a:prstGeom prst="donut">
            <a:avLst>
              <a:gd name="adj" fmla="val 130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pic>
        <p:nvPicPr>
          <p:cNvPr id="8" name="Picture 7"/>
          <p:cNvPicPr>
            <a:picLocks noChangeAspect="1"/>
          </p:cNvPicPr>
          <p:nvPr/>
        </p:nvPicPr>
        <p:blipFill>
          <a:blip r:embed="rId5">
            <a:clrChange>
              <a:clrFrom>
                <a:srgbClr val="FFFFFF"/>
              </a:clrFrom>
              <a:clrTo>
                <a:srgbClr val="FFFFFF">
                  <a:alpha val="0"/>
                </a:srgbClr>
              </a:clrTo>
            </a:clrChange>
          </a:blip>
          <a:stretch>
            <a:fillRect/>
          </a:stretch>
        </p:blipFill>
        <p:spPr>
          <a:xfrm>
            <a:off x="144378" y="-386265"/>
            <a:ext cx="7782518" cy="4377666"/>
          </a:xfrm>
          <a:prstGeom prst="rect">
            <a:avLst/>
          </a:prstGeom>
        </p:spPr>
      </p:pic>
    </p:spTree>
    <p:extLst>
      <p:ext uri="{BB962C8B-B14F-4D97-AF65-F5344CB8AC3E}">
        <p14:creationId xmlns:p14="http://schemas.microsoft.com/office/powerpoint/2010/main" val="253301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1592"/>
            <a:ext cx="12192000" cy="6859591"/>
          </a:xfrm>
          <a:prstGeom prst="rect">
            <a:avLst/>
          </a:prstGeom>
        </p:spPr>
      </p:pic>
      <p:sp>
        <p:nvSpPr>
          <p:cNvPr id="2" name="제목 1"/>
          <p:cNvSpPr>
            <a:spLocks noGrp="1"/>
          </p:cNvSpPr>
          <p:nvPr>
            <p:ph type="ctrTitle"/>
          </p:nvPr>
        </p:nvSpPr>
        <p:spPr>
          <a:xfrm>
            <a:off x="1581665" y="2213940"/>
            <a:ext cx="9144000" cy="2387600"/>
          </a:xfrm>
        </p:spPr>
        <p:txBody>
          <a:bodyPr anchor="ctr"/>
          <a:lstStyle/>
          <a:p>
            <a:r>
              <a:rPr lang="en-US" dirty="0" smtClean="0">
                <a:effectLst>
                  <a:outerShdw blurRad="38100" dist="38100" dir="2700000" algn="tl">
                    <a:srgbClr val="000000">
                      <a:alpha val="43137"/>
                    </a:srgbClr>
                  </a:outerShdw>
                </a:effectLst>
              </a:rPr>
              <a:t>Round 3</a:t>
            </a:r>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64188989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32951" y="365125"/>
            <a:ext cx="10515600" cy="1325563"/>
          </a:xfrm>
        </p:spPr>
        <p:txBody>
          <a:bodyPr/>
          <a:lstStyle/>
          <a:p>
            <a:pPr algn="ctr"/>
            <a:r>
              <a:rPr lang="en-US" b="1" u="sng" dirty="0" smtClean="0">
                <a:effectLst>
                  <a:outerShdw blurRad="38100" dist="38100" dir="2700000" algn="tl">
                    <a:srgbClr val="000000">
                      <a:alpha val="43137"/>
                    </a:srgbClr>
                  </a:outerShdw>
                </a:effectLst>
              </a:rPr>
              <a:t>Vacation Liar! </a:t>
            </a:r>
            <a:endParaRPr lang="en-US" b="1" u="sng" dirty="0">
              <a:effectLst>
                <a:outerShdw blurRad="38100" dist="38100" dir="2700000" algn="tl">
                  <a:srgbClr val="000000">
                    <a:alpha val="43137"/>
                  </a:srgbClr>
                </a:outerShdw>
              </a:effectLst>
            </a:endParaRPr>
          </a:p>
        </p:txBody>
      </p:sp>
      <p:sp>
        <p:nvSpPr>
          <p:cNvPr id="3" name="내용 개체 틀 2"/>
          <p:cNvSpPr>
            <a:spLocks noGrp="1"/>
          </p:cNvSpPr>
          <p:nvPr>
            <p:ph idx="1"/>
          </p:nvPr>
        </p:nvSpPr>
        <p:spPr>
          <a:xfrm>
            <a:off x="432951" y="1825625"/>
            <a:ext cx="10515600" cy="4351338"/>
          </a:xfrm>
        </p:spPr>
        <p:txBody>
          <a:bodyPr/>
          <a:lstStyle/>
          <a:p>
            <a:pPr marL="0" indent="0" algn="ctr">
              <a:buNone/>
            </a:pPr>
            <a:r>
              <a:rPr lang="en-US" dirty="0" smtClean="0">
                <a:solidFill>
                  <a:srgbClr val="C00000"/>
                </a:solidFill>
              </a:rPr>
              <a:t>What did you buy? </a:t>
            </a:r>
          </a:p>
          <a:p>
            <a:pPr marL="0" indent="0" algn="ctr">
              <a:buNone/>
            </a:pPr>
            <a:endParaRPr lang="en-US" dirty="0">
              <a:solidFill>
                <a:srgbClr val="C00000"/>
              </a:solidFill>
            </a:endParaRPr>
          </a:p>
          <a:p>
            <a:pPr marL="0" indent="0" algn="ctr">
              <a:buNone/>
            </a:pPr>
            <a:r>
              <a:rPr lang="en-US" dirty="0" smtClean="0">
                <a:solidFill>
                  <a:srgbClr val="C00000"/>
                </a:solidFill>
              </a:rPr>
              <a:t>Where did you go? </a:t>
            </a:r>
          </a:p>
          <a:p>
            <a:pPr marL="0" indent="0" algn="ctr">
              <a:buNone/>
            </a:pPr>
            <a:endParaRPr lang="en-US" dirty="0">
              <a:solidFill>
                <a:srgbClr val="C00000"/>
              </a:solidFill>
            </a:endParaRPr>
          </a:p>
          <a:p>
            <a:pPr marL="0" indent="0" algn="ctr">
              <a:buNone/>
            </a:pPr>
            <a:r>
              <a:rPr lang="en-US" dirty="0" smtClean="0">
                <a:solidFill>
                  <a:srgbClr val="C00000"/>
                </a:solidFill>
              </a:rPr>
              <a:t>When did you go there? </a:t>
            </a:r>
          </a:p>
          <a:p>
            <a:pPr marL="0" indent="0" algn="ctr">
              <a:buNone/>
            </a:pPr>
            <a:endParaRPr lang="en-US" dirty="0">
              <a:solidFill>
                <a:srgbClr val="C00000"/>
              </a:solidFill>
            </a:endParaRPr>
          </a:p>
          <a:p>
            <a:pPr marL="0" indent="0" algn="ctr">
              <a:buNone/>
            </a:pPr>
            <a:r>
              <a:rPr lang="en-US" dirty="0" smtClean="0">
                <a:solidFill>
                  <a:srgbClr val="C00000"/>
                </a:solidFill>
              </a:rPr>
              <a:t>Who did you go with?  </a:t>
            </a:r>
            <a:endParaRPr lang="en-US" dirty="0">
              <a:solidFill>
                <a:srgbClr val="C00000"/>
              </a:solidFill>
            </a:endParaRPr>
          </a:p>
        </p:txBody>
      </p:sp>
      <p:pic>
        <p:nvPicPr>
          <p:cNvPr id="5" name="그림 4"/>
          <p:cNvPicPr>
            <a:picLocks noChangeAspect="1"/>
          </p:cNvPicPr>
          <p:nvPr/>
        </p:nvPicPr>
        <p:blipFill>
          <a:blip r:embed="rId2">
            <a:clrChange>
              <a:clrFrom>
                <a:srgbClr val="BAB6D8"/>
              </a:clrFrom>
              <a:clrTo>
                <a:srgbClr val="BAB6D8">
                  <a:alpha val="0"/>
                </a:srgbClr>
              </a:clrTo>
            </a:clrChange>
          </a:blip>
          <a:stretch>
            <a:fillRect/>
          </a:stretch>
        </p:blipFill>
        <p:spPr>
          <a:xfrm>
            <a:off x="1" y="264682"/>
            <a:ext cx="1867202" cy="2847818"/>
          </a:xfrm>
          <a:prstGeom prst="rect">
            <a:avLst/>
          </a:prstGeom>
        </p:spPr>
      </p:pic>
      <p:pic>
        <p:nvPicPr>
          <p:cNvPr id="6" name="그림 5"/>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297240"/>
            <a:ext cx="2600914" cy="3099657"/>
          </a:xfrm>
          <a:prstGeom prst="rect">
            <a:avLst/>
          </a:prstGeom>
        </p:spPr>
      </p:pic>
      <p:pic>
        <p:nvPicPr>
          <p:cNvPr id="7" name="그림 6"/>
          <p:cNvPicPr>
            <a:picLocks noChangeAspect="1"/>
          </p:cNvPicPr>
          <p:nvPr/>
        </p:nvPicPr>
        <p:blipFill>
          <a:blip r:embed="rId4">
            <a:clrChange>
              <a:clrFrom>
                <a:srgbClr val="BAB6D8"/>
              </a:clrFrom>
              <a:clrTo>
                <a:srgbClr val="BAB6D8">
                  <a:alpha val="0"/>
                </a:srgbClr>
              </a:clrTo>
            </a:clrChange>
          </a:blip>
          <a:stretch>
            <a:fillRect/>
          </a:stretch>
        </p:blipFill>
        <p:spPr>
          <a:xfrm>
            <a:off x="0" y="2524991"/>
            <a:ext cx="1874159" cy="3450507"/>
          </a:xfrm>
          <a:prstGeom prst="rect">
            <a:avLst/>
          </a:prstGeom>
        </p:spPr>
      </p:pic>
      <p:pic>
        <p:nvPicPr>
          <p:cNvPr id="8" name="그림 7"/>
          <p:cNvPicPr>
            <a:picLocks noChangeAspect="1"/>
          </p:cNvPicPr>
          <p:nvPr/>
        </p:nvPicPr>
        <p:blipFill>
          <a:blip r:embed="rId5">
            <a:clrChange>
              <a:clrFrom>
                <a:srgbClr val="BAB6D8"/>
              </a:clrFrom>
              <a:clrTo>
                <a:srgbClr val="BAB6D8">
                  <a:alpha val="0"/>
                </a:srgbClr>
              </a:clrTo>
            </a:clrChange>
          </a:blip>
          <a:stretch>
            <a:fillRect/>
          </a:stretch>
        </p:blipFill>
        <p:spPr>
          <a:xfrm>
            <a:off x="9812894" y="2590482"/>
            <a:ext cx="2106745" cy="3300076"/>
          </a:xfrm>
          <a:prstGeom prst="rect">
            <a:avLst/>
          </a:prstGeom>
        </p:spPr>
      </p:pic>
      <p:pic>
        <p:nvPicPr>
          <p:cNvPr id="9" name="그림 8"/>
          <p:cNvPicPr>
            <a:picLocks noChangeAspect="1"/>
          </p:cNvPicPr>
          <p:nvPr/>
        </p:nvPicPr>
        <p:blipFill>
          <a:blip r:embed="rId6">
            <a:clrChange>
              <a:clrFrom>
                <a:srgbClr val="BAB6D8"/>
              </a:clrFrom>
              <a:clrTo>
                <a:srgbClr val="BAB6D8">
                  <a:alpha val="0"/>
                </a:srgbClr>
              </a:clrTo>
            </a:clrChange>
          </a:blip>
          <a:stretch>
            <a:fillRect/>
          </a:stretch>
        </p:blipFill>
        <p:spPr>
          <a:xfrm>
            <a:off x="7982113" y="3885963"/>
            <a:ext cx="2942756" cy="2972037"/>
          </a:xfrm>
          <a:prstGeom prst="rect">
            <a:avLst/>
          </a:prstGeom>
        </p:spPr>
      </p:pic>
      <p:pic>
        <p:nvPicPr>
          <p:cNvPr id="10" name="그림 9"/>
          <p:cNvPicPr>
            <a:picLocks noChangeAspect="1"/>
          </p:cNvPicPr>
          <p:nvPr/>
        </p:nvPicPr>
        <p:blipFill>
          <a:blip r:embed="rId7">
            <a:clrChange>
              <a:clrFrom>
                <a:srgbClr val="BAB6D8"/>
              </a:clrFrom>
              <a:clrTo>
                <a:srgbClr val="BAB6D8">
                  <a:alpha val="0"/>
                </a:srgbClr>
              </a:clrTo>
            </a:clrChange>
          </a:blip>
          <a:stretch>
            <a:fillRect/>
          </a:stretch>
        </p:blipFill>
        <p:spPr>
          <a:xfrm flipH="1">
            <a:off x="404714" y="4011332"/>
            <a:ext cx="2834435" cy="2846668"/>
          </a:xfrm>
          <a:prstGeom prst="rect">
            <a:avLst/>
          </a:prstGeom>
        </p:spPr>
      </p:pic>
    </p:spTree>
    <p:extLst>
      <p:ext uri="{BB962C8B-B14F-4D97-AF65-F5344CB8AC3E}">
        <p14:creationId xmlns:p14="http://schemas.microsoft.com/office/powerpoint/2010/main" val="79434152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t>Who is the liar?  </a:t>
            </a:r>
            <a:endParaRPr lang="en-US" dirty="0"/>
          </a:p>
        </p:txBody>
      </p:sp>
      <p:sp>
        <p:nvSpPr>
          <p:cNvPr id="3" name="부제목 2"/>
          <p:cNvSpPr>
            <a:spLocks noGrp="1"/>
          </p:cNvSpPr>
          <p:nvPr>
            <p:ph type="subTitle" idx="1"/>
          </p:nvPr>
        </p:nvSpPr>
        <p:spPr/>
        <p:txBody>
          <a:bodyPr/>
          <a:lstStyle/>
          <a:p>
            <a:endParaRPr lang="en-US"/>
          </a:p>
        </p:txBody>
      </p:sp>
      <p:pic>
        <p:nvPicPr>
          <p:cNvPr id="4" name="그림 3"/>
          <p:cNvPicPr>
            <a:picLocks noChangeAspect="1"/>
          </p:cNvPicPr>
          <p:nvPr/>
        </p:nvPicPr>
        <p:blipFill>
          <a:blip r:embed="rId2">
            <a:clrChange>
              <a:clrFrom>
                <a:srgbClr val="BAB6D8"/>
              </a:clrFrom>
              <a:clrTo>
                <a:srgbClr val="BAB6D8">
                  <a:alpha val="0"/>
                </a:srgbClr>
              </a:clrTo>
            </a:clrChange>
          </a:blip>
          <a:stretch>
            <a:fillRect/>
          </a:stretch>
        </p:blipFill>
        <p:spPr>
          <a:xfrm>
            <a:off x="0" y="-103486"/>
            <a:ext cx="2108595" cy="3215986"/>
          </a:xfrm>
          <a:prstGeom prst="rect">
            <a:avLst/>
          </a:prstGeom>
        </p:spPr>
      </p:pic>
      <p:pic>
        <p:nvPicPr>
          <p:cNvPr id="5" name="그림 4"/>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103486"/>
            <a:ext cx="2937162" cy="3500383"/>
          </a:xfrm>
          <a:prstGeom prst="rect">
            <a:avLst/>
          </a:prstGeom>
        </p:spPr>
      </p:pic>
      <p:pic>
        <p:nvPicPr>
          <p:cNvPr id="6" name="그림 5"/>
          <p:cNvPicPr>
            <a:picLocks noChangeAspect="1"/>
          </p:cNvPicPr>
          <p:nvPr/>
        </p:nvPicPr>
        <p:blipFill>
          <a:blip r:embed="rId4">
            <a:clrChange>
              <a:clrFrom>
                <a:srgbClr val="BAB6D8"/>
              </a:clrFrom>
              <a:clrTo>
                <a:srgbClr val="BAB6D8">
                  <a:alpha val="0"/>
                </a:srgbClr>
              </a:clrTo>
            </a:clrChange>
          </a:blip>
          <a:stretch>
            <a:fillRect/>
          </a:stretch>
        </p:blipFill>
        <p:spPr>
          <a:xfrm>
            <a:off x="0" y="2078907"/>
            <a:ext cx="2116452" cy="3896591"/>
          </a:xfrm>
          <a:prstGeom prst="rect">
            <a:avLst/>
          </a:prstGeom>
        </p:spPr>
      </p:pic>
      <p:pic>
        <p:nvPicPr>
          <p:cNvPr id="7" name="그림 6"/>
          <p:cNvPicPr>
            <a:picLocks noChangeAspect="1"/>
          </p:cNvPicPr>
          <p:nvPr/>
        </p:nvPicPr>
        <p:blipFill>
          <a:blip r:embed="rId5">
            <a:clrChange>
              <a:clrFrom>
                <a:srgbClr val="BAB6D8"/>
              </a:clrFrom>
              <a:clrTo>
                <a:srgbClr val="BAB6D8">
                  <a:alpha val="0"/>
                </a:srgbClr>
              </a:clrTo>
            </a:clrChange>
          </a:blip>
          <a:stretch>
            <a:fillRect/>
          </a:stretch>
        </p:blipFill>
        <p:spPr>
          <a:xfrm>
            <a:off x="9812894" y="2163846"/>
            <a:ext cx="2379106" cy="3726712"/>
          </a:xfrm>
          <a:prstGeom prst="rect">
            <a:avLst/>
          </a:prstGeom>
        </p:spPr>
      </p:pic>
      <p:pic>
        <p:nvPicPr>
          <p:cNvPr id="8" name="그림 7"/>
          <p:cNvPicPr>
            <a:picLocks noChangeAspect="1"/>
          </p:cNvPicPr>
          <p:nvPr/>
        </p:nvPicPr>
        <p:blipFill>
          <a:blip r:embed="rId6">
            <a:clrChange>
              <a:clrFrom>
                <a:srgbClr val="BAB6D8"/>
              </a:clrFrom>
              <a:clrTo>
                <a:srgbClr val="BAB6D8">
                  <a:alpha val="0"/>
                </a:srgbClr>
              </a:clrTo>
            </a:clrChange>
          </a:blip>
          <a:stretch>
            <a:fillRect/>
          </a:stretch>
        </p:blipFill>
        <p:spPr>
          <a:xfrm>
            <a:off x="7400222" y="3501736"/>
            <a:ext cx="3323197" cy="3356264"/>
          </a:xfrm>
          <a:prstGeom prst="rect">
            <a:avLst/>
          </a:prstGeom>
        </p:spPr>
      </p:pic>
      <p:pic>
        <p:nvPicPr>
          <p:cNvPr id="9" name="그림 8"/>
          <p:cNvPicPr>
            <a:picLocks noChangeAspect="1"/>
          </p:cNvPicPr>
          <p:nvPr/>
        </p:nvPicPr>
        <p:blipFill>
          <a:blip r:embed="rId7">
            <a:clrChange>
              <a:clrFrom>
                <a:srgbClr val="BAB6D8"/>
              </a:clrFrom>
              <a:clrTo>
                <a:srgbClr val="BAB6D8">
                  <a:alpha val="0"/>
                </a:srgbClr>
              </a:clrTo>
            </a:clrChange>
          </a:blip>
          <a:stretch>
            <a:fillRect/>
          </a:stretch>
        </p:blipFill>
        <p:spPr>
          <a:xfrm flipH="1">
            <a:off x="404715" y="3643313"/>
            <a:ext cx="3200873" cy="3214687"/>
          </a:xfrm>
          <a:prstGeom prst="rect">
            <a:avLst/>
          </a:prstGeom>
        </p:spPr>
      </p:pic>
    </p:spTree>
    <p:extLst>
      <p:ext uri="{BB962C8B-B14F-4D97-AF65-F5344CB8AC3E}">
        <p14:creationId xmlns:p14="http://schemas.microsoft.com/office/powerpoint/2010/main" val="1790918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7"/>
                                        </p:tgtEl>
                                      </p:cBhvr>
                                    </p:animEffect>
                                    <p:set>
                                      <p:cBhvr>
                                        <p:cTn id="10" dur="1" fill="hold">
                                          <p:stCondLst>
                                            <p:cond delay="499"/>
                                          </p:stCondLst>
                                        </p:cTn>
                                        <p:tgtEl>
                                          <p:spTgt spid="7"/>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6"/>
                                        </p:tgtEl>
                                      </p:cBhvr>
                                    </p:animEffect>
                                    <p:set>
                                      <p:cBhvr>
                                        <p:cTn id="16" dur="1" fill="hold">
                                          <p:stCondLst>
                                            <p:cond delay="499"/>
                                          </p:stCondLst>
                                        </p:cTn>
                                        <p:tgtEl>
                                          <p:spTgt spid="6"/>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4"/>
                                        </p:tgtEl>
                                      </p:cBhvr>
                                    </p:animEffect>
                                    <p:set>
                                      <p:cBhvr>
                                        <p:cTn id="19"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385455" y="2055235"/>
            <a:ext cx="9144000" cy="2387600"/>
          </a:xfrm>
        </p:spPr>
        <p:txBody>
          <a:bodyPr anchor="ctr">
            <a:noAutofit/>
          </a:bodyPr>
          <a:lstStyle/>
          <a:p>
            <a:r>
              <a:rPr lang="en-US" altLang="ko-KR" sz="19900" dirty="0" smtClean="0">
                <a:solidFill>
                  <a:srgbClr val="C00000"/>
                </a:solidFill>
                <a:latin typeface="Playbill" panose="040506030A0602020202" pitchFamily="82" charset="0"/>
              </a:rPr>
              <a:t>Detective Games</a:t>
            </a:r>
            <a:endParaRPr lang="ko-KR" altLang="en-US" sz="19900" dirty="0">
              <a:solidFill>
                <a:srgbClr val="C00000"/>
              </a:solidFill>
              <a:latin typeface="Playbill" panose="040506030A0602020202" pitchFamily="82" charset="0"/>
            </a:endParaRPr>
          </a:p>
        </p:txBody>
      </p:sp>
    </p:spTree>
    <p:extLst>
      <p:ext uri="{BB962C8B-B14F-4D97-AF65-F5344CB8AC3E}">
        <p14:creationId xmlns:p14="http://schemas.microsoft.com/office/powerpoint/2010/main" val="3992093310"/>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그림 2"/>
          <p:cNvPicPr>
            <a:picLocks noChangeAspect="1"/>
          </p:cNvPicPr>
          <p:nvPr/>
        </p:nvPicPr>
        <p:blipFill>
          <a:blip r:embed="rId2">
            <a:clrChange>
              <a:clrFrom>
                <a:srgbClr val="FFFFFF"/>
              </a:clrFrom>
              <a:clrTo>
                <a:srgbClr val="FFFFFF">
                  <a:alpha val="0"/>
                </a:srgbClr>
              </a:clrTo>
            </a:clrChange>
          </a:blip>
          <a:stretch>
            <a:fillRect/>
          </a:stretch>
        </p:blipFill>
        <p:spPr>
          <a:xfrm>
            <a:off x="1" y="-647993"/>
            <a:ext cx="8215532" cy="4621236"/>
          </a:xfrm>
          <a:prstGeom prst="rect">
            <a:avLst/>
          </a:prstGeom>
        </p:spPr>
      </p:pic>
      <p:pic>
        <p:nvPicPr>
          <p:cNvPr id="4" name="그림 3"/>
          <p:cNvPicPr>
            <a:picLocks noChangeAspect="1"/>
          </p:cNvPicPr>
          <p:nvPr/>
        </p:nvPicPr>
        <p:blipFill>
          <a:blip r:embed="rId3">
            <a:clrChange>
              <a:clrFrom>
                <a:srgbClr val="FFFFFF"/>
              </a:clrFrom>
              <a:clrTo>
                <a:srgbClr val="FFFFFF">
                  <a:alpha val="0"/>
                </a:srgbClr>
              </a:clrTo>
            </a:clrChange>
          </a:blip>
          <a:stretch>
            <a:fillRect/>
          </a:stretch>
        </p:blipFill>
        <p:spPr>
          <a:xfrm>
            <a:off x="7740398" y="-112542"/>
            <a:ext cx="3950311" cy="3559127"/>
          </a:xfrm>
          <a:prstGeom prst="rect">
            <a:avLst/>
          </a:prstGeom>
        </p:spPr>
      </p:pic>
      <p:pic>
        <p:nvPicPr>
          <p:cNvPr id="5" name="그림 4"/>
          <p:cNvPicPr>
            <a:picLocks noChangeAspect="1"/>
          </p:cNvPicPr>
          <p:nvPr/>
        </p:nvPicPr>
        <p:blipFill>
          <a:blip r:embed="rId4">
            <a:clrChange>
              <a:clrFrom>
                <a:srgbClr val="FFFFFF"/>
              </a:clrFrom>
              <a:clrTo>
                <a:srgbClr val="FFFFFF">
                  <a:alpha val="0"/>
                </a:srgbClr>
              </a:clrTo>
            </a:clrChange>
          </a:blip>
          <a:stretch>
            <a:fillRect/>
          </a:stretch>
        </p:blipFill>
        <p:spPr>
          <a:xfrm>
            <a:off x="7673329" y="3221502"/>
            <a:ext cx="4453024" cy="4167823"/>
          </a:xfrm>
          <a:prstGeom prst="rect">
            <a:avLst/>
          </a:prstGeom>
        </p:spPr>
      </p:pic>
      <p:pic>
        <p:nvPicPr>
          <p:cNvPr id="7" name="Picture 6"/>
          <p:cNvPicPr>
            <a:picLocks noChangeAspect="1"/>
          </p:cNvPicPr>
          <p:nvPr/>
        </p:nvPicPr>
        <p:blipFill>
          <a:blip r:embed="rId5">
            <a:clrChange>
              <a:clrFrom>
                <a:srgbClr val="FFFFFF"/>
              </a:clrFrom>
              <a:clrTo>
                <a:srgbClr val="FFFFFF">
                  <a:alpha val="0"/>
                </a:srgbClr>
              </a:clrTo>
            </a:clrChange>
          </a:blip>
          <a:stretch>
            <a:fillRect/>
          </a:stretch>
        </p:blipFill>
        <p:spPr>
          <a:xfrm>
            <a:off x="1" y="2708645"/>
            <a:ext cx="8247616" cy="4639284"/>
          </a:xfrm>
          <a:prstGeom prst="rect">
            <a:avLst/>
          </a:prstGeom>
        </p:spPr>
      </p:pic>
      <p:sp>
        <p:nvSpPr>
          <p:cNvPr id="6" name="도넛 5"/>
          <p:cNvSpPr/>
          <p:nvPr/>
        </p:nvSpPr>
        <p:spPr>
          <a:xfrm>
            <a:off x="2087999" y="3691466"/>
            <a:ext cx="2110154" cy="826819"/>
          </a:xfrm>
          <a:prstGeom prst="donut">
            <a:avLst>
              <a:gd name="adj" fmla="val 130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18445365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 y="0"/>
            <a:ext cx="12229569" cy="6858000"/>
          </a:xfrm>
          <a:prstGeom prst="rect">
            <a:avLst/>
          </a:prstGeom>
        </p:spPr>
      </p:pic>
      <p:sp>
        <p:nvSpPr>
          <p:cNvPr id="2" name="제목 1"/>
          <p:cNvSpPr>
            <a:spLocks noGrp="1"/>
          </p:cNvSpPr>
          <p:nvPr>
            <p:ph type="ctrTitle"/>
          </p:nvPr>
        </p:nvSpPr>
        <p:spPr>
          <a:xfrm>
            <a:off x="1581665" y="2213940"/>
            <a:ext cx="9144000" cy="2387600"/>
          </a:xfrm>
        </p:spPr>
        <p:txBody>
          <a:bodyPr anchor="ctr"/>
          <a:lstStyle/>
          <a:p>
            <a:r>
              <a:rPr lang="en-US" dirty="0" smtClean="0">
                <a:solidFill>
                  <a:schemeClr val="accent2">
                    <a:lumMod val="75000"/>
                  </a:schemeClr>
                </a:solidFill>
                <a:effectLst>
                  <a:outerShdw blurRad="38100" dist="38100" dir="2700000" algn="tl">
                    <a:srgbClr val="000000">
                      <a:alpha val="43137"/>
                    </a:srgbClr>
                  </a:outerShdw>
                </a:effectLst>
              </a:rPr>
              <a:t>Round 4</a:t>
            </a:r>
            <a:endParaRPr lang="en-US" dirty="0">
              <a:solidFill>
                <a:schemeClr val="accent2">
                  <a:lumMod val="75000"/>
                </a:schemeClr>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19930415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a:xfrm>
            <a:off x="432951" y="365125"/>
            <a:ext cx="10515600" cy="1325563"/>
          </a:xfrm>
        </p:spPr>
        <p:txBody>
          <a:bodyPr/>
          <a:lstStyle/>
          <a:p>
            <a:pPr algn="ctr"/>
            <a:r>
              <a:rPr lang="en-US" b="1" u="sng" dirty="0" smtClean="0">
                <a:effectLst>
                  <a:outerShdw blurRad="38100" dist="38100" dir="2700000" algn="tl">
                    <a:srgbClr val="000000">
                      <a:alpha val="43137"/>
                    </a:srgbClr>
                  </a:outerShdw>
                </a:effectLst>
              </a:rPr>
              <a:t>Vacation Liar! </a:t>
            </a:r>
            <a:endParaRPr lang="en-US" b="1" u="sng" dirty="0">
              <a:effectLst>
                <a:outerShdw blurRad="38100" dist="38100" dir="2700000" algn="tl">
                  <a:srgbClr val="000000">
                    <a:alpha val="43137"/>
                  </a:srgbClr>
                </a:outerShdw>
              </a:effectLst>
            </a:endParaRPr>
          </a:p>
        </p:txBody>
      </p:sp>
      <p:sp>
        <p:nvSpPr>
          <p:cNvPr id="3" name="내용 개체 틀 2"/>
          <p:cNvSpPr>
            <a:spLocks noGrp="1"/>
          </p:cNvSpPr>
          <p:nvPr>
            <p:ph idx="1"/>
          </p:nvPr>
        </p:nvSpPr>
        <p:spPr>
          <a:xfrm>
            <a:off x="432951" y="1825625"/>
            <a:ext cx="10515600" cy="4351338"/>
          </a:xfrm>
        </p:spPr>
        <p:txBody>
          <a:bodyPr/>
          <a:lstStyle/>
          <a:p>
            <a:pPr marL="0" indent="0" algn="ctr">
              <a:buNone/>
            </a:pPr>
            <a:r>
              <a:rPr lang="en-US" dirty="0" smtClean="0">
                <a:solidFill>
                  <a:srgbClr val="C00000"/>
                </a:solidFill>
              </a:rPr>
              <a:t>What did you buy? </a:t>
            </a:r>
          </a:p>
          <a:p>
            <a:pPr marL="0" indent="0" algn="ctr">
              <a:buNone/>
            </a:pPr>
            <a:endParaRPr lang="en-US" dirty="0">
              <a:solidFill>
                <a:srgbClr val="C00000"/>
              </a:solidFill>
            </a:endParaRPr>
          </a:p>
          <a:p>
            <a:pPr marL="0" indent="0" algn="ctr">
              <a:buNone/>
            </a:pPr>
            <a:r>
              <a:rPr lang="en-US" dirty="0" smtClean="0">
                <a:solidFill>
                  <a:srgbClr val="C00000"/>
                </a:solidFill>
              </a:rPr>
              <a:t>Where did you go? </a:t>
            </a:r>
          </a:p>
          <a:p>
            <a:pPr marL="0" indent="0" algn="ctr">
              <a:buNone/>
            </a:pPr>
            <a:endParaRPr lang="en-US" dirty="0">
              <a:solidFill>
                <a:srgbClr val="C00000"/>
              </a:solidFill>
            </a:endParaRPr>
          </a:p>
          <a:p>
            <a:pPr marL="0" indent="0" algn="ctr">
              <a:buNone/>
            </a:pPr>
            <a:r>
              <a:rPr lang="en-US" dirty="0" smtClean="0">
                <a:solidFill>
                  <a:srgbClr val="C00000"/>
                </a:solidFill>
              </a:rPr>
              <a:t>When did you go there? </a:t>
            </a:r>
          </a:p>
          <a:p>
            <a:pPr marL="0" indent="0" algn="ctr">
              <a:buNone/>
            </a:pPr>
            <a:endParaRPr lang="en-US" dirty="0">
              <a:solidFill>
                <a:srgbClr val="C00000"/>
              </a:solidFill>
            </a:endParaRPr>
          </a:p>
          <a:p>
            <a:pPr marL="0" indent="0" algn="ctr">
              <a:buNone/>
            </a:pPr>
            <a:r>
              <a:rPr lang="en-US" dirty="0" smtClean="0">
                <a:solidFill>
                  <a:srgbClr val="C00000"/>
                </a:solidFill>
              </a:rPr>
              <a:t>Who did you go with?  </a:t>
            </a:r>
            <a:endParaRPr lang="en-US" dirty="0">
              <a:solidFill>
                <a:srgbClr val="C00000"/>
              </a:solidFill>
            </a:endParaRPr>
          </a:p>
        </p:txBody>
      </p:sp>
      <p:pic>
        <p:nvPicPr>
          <p:cNvPr id="5" name="그림 4"/>
          <p:cNvPicPr>
            <a:picLocks noChangeAspect="1"/>
          </p:cNvPicPr>
          <p:nvPr/>
        </p:nvPicPr>
        <p:blipFill>
          <a:blip r:embed="rId2">
            <a:clrChange>
              <a:clrFrom>
                <a:srgbClr val="BAB6D8"/>
              </a:clrFrom>
              <a:clrTo>
                <a:srgbClr val="BAB6D8">
                  <a:alpha val="0"/>
                </a:srgbClr>
              </a:clrTo>
            </a:clrChange>
          </a:blip>
          <a:stretch>
            <a:fillRect/>
          </a:stretch>
        </p:blipFill>
        <p:spPr>
          <a:xfrm>
            <a:off x="1" y="264682"/>
            <a:ext cx="1867202" cy="2847818"/>
          </a:xfrm>
          <a:prstGeom prst="rect">
            <a:avLst/>
          </a:prstGeom>
        </p:spPr>
      </p:pic>
      <p:pic>
        <p:nvPicPr>
          <p:cNvPr id="6" name="그림 5"/>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297240"/>
            <a:ext cx="2600914" cy="3099657"/>
          </a:xfrm>
          <a:prstGeom prst="rect">
            <a:avLst/>
          </a:prstGeom>
        </p:spPr>
      </p:pic>
      <p:pic>
        <p:nvPicPr>
          <p:cNvPr id="7" name="그림 6"/>
          <p:cNvPicPr>
            <a:picLocks noChangeAspect="1"/>
          </p:cNvPicPr>
          <p:nvPr/>
        </p:nvPicPr>
        <p:blipFill>
          <a:blip r:embed="rId4">
            <a:clrChange>
              <a:clrFrom>
                <a:srgbClr val="BAB6D8"/>
              </a:clrFrom>
              <a:clrTo>
                <a:srgbClr val="BAB6D8">
                  <a:alpha val="0"/>
                </a:srgbClr>
              </a:clrTo>
            </a:clrChange>
          </a:blip>
          <a:stretch>
            <a:fillRect/>
          </a:stretch>
        </p:blipFill>
        <p:spPr>
          <a:xfrm>
            <a:off x="0" y="2524991"/>
            <a:ext cx="1874159" cy="3450507"/>
          </a:xfrm>
          <a:prstGeom prst="rect">
            <a:avLst/>
          </a:prstGeom>
        </p:spPr>
      </p:pic>
      <p:pic>
        <p:nvPicPr>
          <p:cNvPr id="8" name="그림 7"/>
          <p:cNvPicPr>
            <a:picLocks noChangeAspect="1"/>
          </p:cNvPicPr>
          <p:nvPr/>
        </p:nvPicPr>
        <p:blipFill>
          <a:blip r:embed="rId5">
            <a:clrChange>
              <a:clrFrom>
                <a:srgbClr val="BAB6D8"/>
              </a:clrFrom>
              <a:clrTo>
                <a:srgbClr val="BAB6D8">
                  <a:alpha val="0"/>
                </a:srgbClr>
              </a:clrTo>
            </a:clrChange>
          </a:blip>
          <a:stretch>
            <a:fillRect/>
          </a:stretch>
        </p:blipFill>
        <p:spPr>
          <a:xfrm>
            <a:off x="9812894" y="2590482"/>
            <a:ext cx="2106745" cy="3300076"/>
          </a:xfrm>
          <a:prstGeom prst="rect">
            <a:avLst/>
          </a:prstGeom>
        </p:spPr>
      </p:pic>
      <p:pic>
        <p:nvPicPr>
          <p:cNvPr id="9" name="그림 8"/>
          <p:cNvPicPr>
            <a:picLocks noChangeAspect="1"/>
          </p:cNvPicPr>
          <p:nvPr/>
        </p:nvPicPr>
        <p:blipFill>
          <a:blip r:embed="rId6">
            <a:clrChange>
              <a:clrFrom>
                <a:srgbClr val="BAB6D8"/>
              </a:clrFrom>
              <a:clrTo>
                <a:srgbClr val="BAB6D8">
                  <a:alpha val="0"/>
                </a:srgbClr>
              </a:clrTo>
            </a:clrChange>
          </a:blip>
          <a:stretch>
            <a:fillRect/>
          </a:stretch>
        </p:blipFill>
        <p:spPr>
          <a:xfrm>
            <a:off x="7982113" y="3885963"/>
            <a:ext cx="2942756" cy="2972037"/>
          </a:xfrm>
          <a:prstGeom prst="rect">
            <a:avLst/>
          </a:prstGeom>
        </p:spPr>
      </p:pic>
      <p:pic>
        <p:nvPicPr>
          <p:cNvPr id="10" name="그림 9"/>
          <p:cNvPicPr>
            <a:picLocks noChangeAspect="1"/>
          </p:cNvPicPr>
          <p:nvPr/>
        </p:nvPicPr>
        <p:blipFill>
          <a:blip r:embed="rId7">
            <a:clrChange>
              <a:clrFrom>
                <a:srgbClr val="BAB6D8"/>
              </a:clrFrom>
              <a:clrTo>
                <a:srgbClr val="BAB6D8">
                  <a:alpha val="0"/>
                </a:srgbClr>
              </a:clrTo>
            </a:clrChange>
          </a:blip>
          <a:stretch>
            <a:fillRect/>
          </a:stretch>
        </p:blipFill>
        <p:spPr>
          <a:xfrm flipH="1">
            <a:off x="404714" y="4011332"/>
            <a:ext cx="2834435" cy="2846668"/>
          </a:xfrm>
          <a:prstGeom prst="rect">
            <a:avLst/>
          </a:prstGeom>
        </p:spPr>
      </p:pic>
    </p:spTree>
    <p:extLst>
      <p:ext uri="{BB962C8B-B14F-4D97-AF65-F5344CB8AC3E}">
        <p14:creationId xmlns:p14="http://schemas.microsoft.com/office/powerpoint/2010/main" val="412030692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ctrTitle"/>
          </p:nvPr>
        </p:nvSpPr>
        <p:spPr/>
        <p:txBody>
          <a:bodyPr/>
          <a:lstStyle/>
          <a:p>
            <a:r>
              <a:rPr lang="en-US" dirty="0" smtClean="0">
                <a:solidFill>
                  <a:schemeClr val="accent2">
                    <a:lumMod val="75000"/>
                  </a:schemeClr>
                </a:solidFill>
              </a:rPr>
              <a:t>Who is the liar?  </a:t>
            </a:r>
            <a:endParaRPr lang="en-US" dirty="0">
              <a:solidFill>
                <a:schemeClr val="accent2">
                  <a:lumMod val="75000"/>
                </a:schemeClr>
              </a:solidFill>
            </a:endParaRPr>
          </a:p>
        </p:txBody>
      </p:sp>
      <p:pic>
        <p:nvPicPr>
          <p:cNvPr id="4" name="그림 3"/>
          <p:cNvPicPr>
            <a:picLocks noChangeAspect="1"/>
          </p:cNvPicPr>
          <p:nvPr/>
        </p:nvPicPr>
        <p:blipFill>
          <a:blip r:embed="rId2">
            <a:clrChange>
              <a:clrFrom>
                <a:srgbClr val="BAB6D8"/>
              </a:clrFrom>
              <a:clrTo>
                <a:srgbClr val="BAB6D8">
                  <a:alpha val="0"/>
                </a:srgbClr>
              </a:clrTo>
            </a:clrChange>
          </a:blip>
          <a:stretch>
            <a:fillRect/>
          </a:stretch>
        </p:blipFill>
        <p:spPr>
          <a:xfrm>
            <a:off x="0" y="-103486"/>
            <a:ext cx="2108595" cy="3215986"/>
          </a:xfrm>
          <a:prstGeom prst="rect">
            <a:avLst/>
          </a:prstGeom>
        </p:spPr>
      </p:pic>
      <p:pic>
        <p:nvPicPr>
          <p:cNvPr id="5" name="그림 4"/>
          <p:cNvPicPr>
            <a:picLocks noChangeAspect="1"/>
          </p:cNvPicPr>
          <p:nvPr/>
        </p:nvPicPr>
        <p:blipFill>
          <a:blip r:embed="rId3">
            <a:clrChange>
              <a:clrFrom>
                <a:srgbClr val="BAB6D8"/>
              </a:clrFrom>
              <a:clrTo>
                <a:srgbClr val="BAB6D8">
                  <a:alpha val="0"/>
                </a:srgbClr>
              </a:clrTo>
            </a:clrChange>
          </a:blip>
          <a:stretch>
            <a:fillRect/>
          </a:stretch>
        </p:blipFill>
        <p:spPr>
          <a:xfrm flipH="1">
            <a:off x="9254838" y="-103486"/>
            <a:ext cx="2937162" cy="3500383"/>
          </a:xfrm>
          <a:prstGeom prst="rect">
            <a:avLst/>
          </a:prstGeom>
        </p:spPr>
      </p:pic>
      <p:pic>
        <p:nvPicPr>
          <p:cNvPr id="6" name="그림 5"/>
          <p:cNvPicPr>
            <a:picLocks noChangeAspect="1"/>
          </p:cNvPicPr>
          <p:nvPr/>
        </p:nvPicPr>
        <p:blipFill>
          <a:blip r:embed="rId4">
            <a:clrChange>
              <a:clrFrom>
                <a:srgbClr val="BAB6D8"/>
              </a:clrFrom>
              <a:clrTo>
                <a:srgbClr val="BAB6D8">
                  <a:alpha val="0"/>
                </a:srgbClr>
              </a:clrTo>
            </a:clrChange>
          </a:blip>
          <a:stretch>
            <a:fillRect/>
          </a:stretch>
        </p:blipFill>
        <p:spPr>
          <a:xfrm>
            <a:off x="0" y="2078907"/>
            <a:ext cx="2116452" cy="3896591"/>
          </a:xfrm>
          <a:prstGeom prst="rect">
            <a:avLst/>
          </a:prstGeom>
        </p:spPr>
      </p:pic>
      <p:pic>
        <p:nvPicPr>
          <p:cNvPr id="7" name="그림 6"/>
          <p:cNvPicPr>
            <a:picLocks noChangeAspect="1"/>
          </p:cNvPicPr>
          <p:nvPr/>
        </p:nvPicPr>
        <p:blipFill>
          <a:blip r:embed="rId5">
            <a:clrChange>
              <a:clrFrom>
                <a:srgbClr val="BAB6D8"/>
              </a:clrFrom>
              <a:clrTo>
                <a:srgbClr val="BAB6D8">
                  <a:alpha val="0"/>
                </a:srgbClr>
              </a:clrTo>
            </a:clrChange>
          </a:blip>
          <a:stretch>
            <a:fillRect/>
          </a:stretch>
        </p:blipFill>
        <p:spPr>
          <a:xfrm>
            <a:off x="9812894" y="2163846"/>
            <a:ext cx="2379106" cy="3726712"/>
          </a:xfrm>
          <a:prstGeom prst="rect">
            <a:avLst/>
          </a:prstGeom>
        </p:spPr>
      </p:pic>
      <p:pic>
        <p:nvPicPr>
          <p:cNvPr id="8" name="그림 7"/>
          <p:cNvPicPr>
            <a:picLocks noChangeAspect="1"/>
          </p:cNvPicPr>
          <p:nvPr/>
        </p:nvPicPr>
        <p:blipFill>
          <a:blip r:embed="rId6">
            <a:clrChange>
              <a:clrFrom>
                <a:srgbClr val="BAB6D8"/>
              </a:clrFrom>
              <a:clrTo>
                <a:srgbClr val="BAB6D8">
                  <a:alpha val="0"/>
                </a:srgbClr>
              </a:clrTo>
            </a:clrChange>
          </a:blip>
          <a:stretch>
            <a:fillRect/>
          </a:stretch>
        </p:blipFill>
        <p:spPr>
          <a:xfrm>
            <a:off x="7400222" y="3501736"/>
            <a:ext cx="3323197" cy="3356264"/>
          </a:xfrm>
          <a:prstGeom prst="rect">
            <a:avLst/>
          </a:prstGeom>
        </p:spPr>
      </p:pic>
      <p:pic>
        <p:nvPicPr>
          <p:cNvPr id="9" name="그림 8"/>
          <p:cNvPicPr>
            <a:picLocks noChangeAspect="1"/>
          </p:cNvPicPr>
          <p:nvPr/>
        </p:nvPicPr>
        <p:blipFill>
          <a:blip r:embed="rId7">
            <a:clrChange>
              <a:clrFrom>
                <a:srgbClr val="BAB6D8"/>
              </a:clrFrom>
              <a:clrTo>
                <a:srgbClr val="BAB6D8">
                  <a:alpha val="0"/>
                </a:srgbClr>
              </a:clrTo>
            </a:clrChange>
          </a:blip>
          <a:stretch>
            <a:fillRect/>
          </a:stretch>
        </p:blipFill>
        <p:spPr>
          <a:xfrm flipH="1">
            <a:off x="404715" y="3643313"/>
            <a:ext cx="3200873" cy="3214687"/>
          </a:xfrm>
          <a:prstGeom prst="rect">
            <a:avLst/>
          </a:prstGeom>
        </p:spPr>
      </p:pic>
    </p:spTree>
    <p:extLst>
      <p:ext uri="{BB962C8B-B14F-4D97-AF65-F5344CB8AC3E}">
        <p14:creationId xmlns:p14="http://schemas.microsoft.com/office/powerpoint/2010/main" val="15483216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6"/>
                                        </p:tgtEl>
                                      </p:cBhvr>
                                    </p:animEffect>
                                    <p:set>
                                      <p:cBhvr>
                                        <p:cTn id="7" dur="1" fill="hold">
                                          <p:stCondLst>
                                            <p:cond delay="499"/>
                                          </p:stCondLst>
                                        </p:cTn>
                                        <p:tgtEl>
                                          <p:spTgt spid="6"/>
                                        </p:tgtEl>
                                        <p:attrNameLst>
                                          <p:attrName>style.visibility</p:attrName>
                                        </p:attrNameLst>
                                      </p:cBhvr>
                                      <p:to>
                                        <p:strVal val="hidden"/>
                                      </p:to>
                                    </p:set>
                                  </p:childTnLst>
                                </p:cTn>
                              </p:par>
                              <p:par>
                                <p:cTn id="8" presetID="10" presetClass="exit" presetSubtype="0" fill="hold" nodeType="withEffect">
                                  <p:stCondLst>
                                    <p:cond delay="0"/>
                                  </p:stCondLst>
                                  <p:childTnLst>
                                    <p:animEffect transition="out" filter="fade">
                                      <p:cBhvr>
                                        <p:cTn id="9" dur="500"/>
                                        <p:tgtEl>
                                          <p:spTgt spid="9"/>
                                        </p:tgtEl>
                                      </p:cBhvr>
                                    </p:animEffect>
                                    <p:set>
                                      <p:cBhvr>
                                        <p:cTn id="10" dur="1" fill="hold">
                                          <p:stCondLst>
                                            <p:cond delay="499"/>
                                          </p:stCondLst>
                                        </p:cTn>
                                        <p:tgtEl>
                                          <p:spTgt spid="9"/>
                                        </p:tgtEl>
                                        <p:attrNameLst>
                                          <p:attrName>style.visibility</p:attrName>
                                        </p:attrNameLst>
                                      </p:cBhvr>
                                      <p:to>
                                        <p:strVal val="hidden"/>
                                      </p:to>
                                    </p:set>
                                  </p:childTnLst>
                                </p:cTn>
                              </p:par>
                              <p:par>
                                <p:cTn id="11" presetID="10" presetClass="exit" presetSubtype="0" fill="hold" nodeType="withEffect">
                                  <p:stCondLst>
                                    <p:cond delay="0"/>
                                  </p:stCondLst>
                                  <p:childTnLst>
                                    <p:animEffect transition="out" filter="fade">
                                      <p:cBhvr>
                                        <p:cTn id="12" dur="500"/>
                                        <p:tgtEl>
                                          <p:spTgt spid="8"/>
                                        </p:tgtEl>
                                      </p:cBhvr>
                                    </p:animEffect>
                                    <p:set>
                                      <p:cBhvr>
                                        <p:cTn id="13" dur="1" fill="hold">
                                          <p:stCondLst>
                                            <p:cond delay="499"/>
                                          </p:stCondLst>
                                        </p:cTn>
                                        <p:tgtEl>
                                          <p:spTgt spid="8"/>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7"/>
                                        </p:tgtEl>
                                      </p:cBhvr>
                                    </p:animEffect>
                                    <p:set>
                                      <p:cBhvr>
                                        <p:cTn id="16" dur="1" fill="hold">
                                          <p:stCondLst>
                                            <p:cond delay="499"/>
                                          </p:stCondLst>
                                        </p:cTn>
                                        <p:tgtEl>
                                          <p:spTgt spid="7"/>
                                        </p:tgtEl>
                                        <p:attrNameLst>
                                          <p:attrName>style.visibility</p:attrName>
                                        </p:attrNameLst>
                                      </p:cBhvr>
                                      <p:to>
                                        <p:strVal val="hidden"/>
                                      </p:to>
                                    </p:set>
                                  </p:childTnLst>
                                </p:cTn>
                              </p:par>
                              <p:par>
                                <p:cTn id="17" presetID="10" presetClass="exit" presetSubtype="0" fill="hold" nodeType="withEffect">
                                  <p:stCondLst>
                                    <p:cond delay="0"/>
                                  </p:stCondLst>
                                  <p:childTnLst>
                                    <p:animEffect transition="out" filter="fade">
                                      <p:cBhvr>
                                        <p:cTn id="18" dur="500"/>
                                        <p:tgtEl>
                                          <p:spTgt spid="5"/>
                                        </p:tgtEl>
                                      </p:cBhvr>
                                    </p:animEffect>
                                    <p:set>
                                      <p:cBhvr>
                                        <p:cTn id="19" dur="1" fill="hold">
                                          <p:stCondLst>
                                            <p:cond delay="49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그림 1"/>
          <p:cNvPicPr>
            <a:picLocks noChangeAspect="1"/>
          </p:cNvPicPr>
          <p:nvPr/>
        </p:nvPicPr>
        <p:blipFill>
          <a:blip r:embed="rId2">
            <a:clrChange>
              <a:clrFrom>
                <a:srgbClr val="FFFFFF"/>
              </a:clrFrom>
              <a:clrTo>
                <a:srgbClr val="FFFFFF">
                  <a:alpha val="0"/>
                </a:srgbClr>
              </a:clrTo>
            </a:clrChange>
          </a:blip>
          <a:stretch>
            <a:fillRect/>
          </a:stretch>
        </p:blipFill>
        <p:spPr>
          <a:xfrm>
            <a:off x="0" y="2793316"/>
            <a:ext cx="8201465" cy="4613324"/>
          </a:xfrm>
          <a:prstGeom prst="rect">
            <a:avLst/>
          </a:prstGeom>
        </p:spPr>
      </p:pic>
      <p:pic>
        <p:nvPicPr>
          <p:cNvPr id="3" name="그림 2"/>
          <p:cNvPicPr>
            <a:picLocks noChangeAspect="1"/>
          </p:cNvPicPr>
          <p:nvPr/>
        </p:nvPicPr>
        <p:blipFill>
          <a:blip r:embed="rId3">
            <a:clrChange>
              <a:clrFrom>
                <a:srgbClr val="FFFFFF"/>
              </a:clrFrom>
              <a:clrTo>
                <a:srgbClr val="FFFFFF">
                  <a:alpha val="0"/>
                </a:srgbClr>
              </a:clrTo>
            </a:clrChange>
          </a:blip>
          <a:stretch>
            <a:fillRect/>
          </a:stretch>
        </p:blipFill>
        <p:spPr>
          <a:xfrm>
            <a:off x="0" y="-590842"/>
            <a:ext cx="8201465" cy="4613324"/>
          </a:xfrm>
          <a:prstGeom prst="rect">
            <a:avLst/>
          </a:prstGeom>
        </p:spPr>
      </p:pic>
      <p:pic>
        <p:nvPicPr>
          <p:cNvPr id="4" name="그림 3"/>
          <p:cNvPicPr>
            <a:picLocks noChangeAspect="1"/>
          </p:cNvPicPr>
          <p:nvPr/>
        </p:nvPicPr>
        <p:blipFill>
          <a:blip r:embed="rId4">
            <a:clrChange>
              <a:clrFrom>
                <a:srgbClr val="FFFFFF"/>
              </a:clrFrom>
              <a:clrTo>
                <a:srgbClr val="FFFFFF">
                  <a:alpha val="0"/>
                </a:srgbClr>
              </a:clrTo>
            </a:clrChange>
          </a:blip>
          <a:stretch>
            <a:fillRect/>
          </a:stretch>
        </p:blipFill>
        <p:spPr>
          <a:xfrm>
            <a:off x="7698334" y="-98474"/>
            <a:ext cx="3960908" cy="3813495"/>
          </a:xfrm>
          <a:prstGeom prst="rect">
            <a:avLst/>
          </a:prstGeom>
        </p:spPr>
      </p:pic>
      <p:pic>
        <p:nvPicPr>
          <p:cNvPr id="5" name="그림 4"/>
          <p:cNvPicPr>
            <a:picLocks noChangeAspect="1"/>
          </p:cNvPicPr>
          <p:nvPr/>
        </p:nvPicPr>
        <p:blipFill>
          <a:blip r:embed="rId5">
            <a:clrChange>
              <a:clrFrom>
                <a:srgbClr val="FFFFFF"/>
              </a:clrFrom>
              <a:clrTo>
                <a:srgbClr val="FFFFFF">
                  <a:alpha val="0"/>
                </a:srgbClr>
              </a:clrTo>
            </a:clrChange>
          </a:blip>
          <a:stretch>
            <a:fillRect/>
          </a:stretch>
        </p:blipFill>
        <p:spPr>
          <a:xfrm>
            <a:off x="7698334" y="3334040"/>
            <a:ext cx="4104460" cy="3595379"/>
          </a:xfrm>
          <a:prstGeom prst="rect">
            <a:avLst/>
          </a:prstGeom>
        </p:spPr>
      </p:pic>
      <p:sp>
        <p:nvSpPr>
          <p:cNvPr id="6" name="도넛 5"/>
          <p:cNvSpPr/>
          <p:nvPr/>
        </p:nvSpPr>
        <p:spPr>
          <a:xfrm>
            <a:off x="9904111" y="981454"/>
            <a:ext cx="2110154" cy="826819"/>
          </a:xfrm>
          <a:prstGeom prst="donut">
            <a:avLst>
              <a:gd name="adj" fmla="val 13039"/>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solidFill>
                <a:schemeClr val="tx1"/>
              </a:solidFill>
            </a:endParaRPr>
          </a:p>
        </p:txBody>
      </p:sp>
    </p:spTree>
    <p:extLst>
      <p:ext uri="{BB962C8B-B14F-4D97-AF65-F5344CB8AC3E}">
        <p14:creationId xmlns:p14="http://schemas.microsoft.com/office/powerpoint/2010/main" val="2059670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Related image"/>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0244" y="-271009"/>
            <a:ext cx="3526312" cy="3376444"/>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Image result for border 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068" y="597148"/>
            <a:ext cx="11785965" cy="6024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1631440" y="2177223"/>
            <a:ext cx="8410832" cy="2387600"/>
          </a:xfrm>
        </p:spPr>
        <p:txBody>
          <a:bodyPr anchor="ctr">
            <a:normAutofit/>
          </a:bodyPr>
          <a:lstStyle/>
          <a:p>
            <a:r>
              <a:rPr lang="en-US" sz="6600" b="1" dirty="0" smtClean="0">
                <a:ln w="0"/>
                <a:effectLst>
                  <a:outerShdw blurRad="38100" dist="19050" dir="2700000" algn="tl" rotWithShape="0">
                    <a:schemeClr val="dk1">
                      <a:alpha val="40000"/>
                    </a:schemeClr>
                  </a:outerShdw>
                </a:effectLst>
                <a:latin typeface="Berlin Sans FB Demi" panose="020E0802020502020306" pitchFamily="34" charset="0"/>
              </a:rPr>
              <a:t>Jewelry Thief  </a:t>
            </a:r>
            <a:endParaRPr lang="en-US" sz="6600" b="1" dirty="0">
              <a:ln w="0"/>
              <a:effectLst>
                <a:outerShdw blurRad="38100" dist="19050" dir="2700000" algn="tl" rotWithShape="0">
                  <a:schemeClr val="dk1">
                    <a:alpha val="40000"/>
                  </a:schemeClr>
                </a:outerShdw>
              </a:effectLst>
              <a:latin typeface="Berlin Sans FB Demi" panose="020E0802020502020306" pitchFamily="34" charset="0"/>
            </a:endParaRPr>
          </a:p>
        </p:txBody>
      </p:sp>
    </p:spTree>
    <p:extLst>
      <p:ext uri="{BB962C8B-B14F-4D97-AF65-F5344CB8AC3E}">
        <p14:creationId xmlns:p14="http://schemas.microsoft.com/office/powerpoint/2010/main" val="21364391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repeatCount="indefinite" fill="hold" nodeType="withEffect">
                                  <p:stCondLst>
                                    <p:cond delay="0"/>
                                  </p:stCondLst>
                                  <p:endCondLst>
                                    <p:cond evt="onNext" delay="0">
                                      <p:tgtEl>
                                        <p:sldTgt/>
                                      </p:tgtEl>
                                    </p:cond>
                                  </p:endCondLst>
                                  <p:childTnLst>
                                    <p:set>
                                      <p:cBhvr>
                                        <p:cTn id="6" dur="1" fill="hold">
                                          <p:stCondLst>
                                            <p:cond delay="0"/>
                                          </p:stCondLst>
                                        </p:cTn>
                                        <p:tgtEl>
                                          <p:spTgt spid="2050"/>
                                        </p:tgtEl>
                                        <p:attrNameLst>
                                          <p:attrName>style.visibility</p:attrName>
                                        </p:attrNameLst>
                                      </p:cBhvr>
                                      <p:to>
                                        <p:strVal val="visible"/>
                                      </p:to>
                                    </p:set>
                                    <p:anim calcmode="lin" valueType="num">
                                      <p:cBhvr additive="base">
                                        <p:cTn id="7" dur="3000" fill="hold"/>
                                        <p:tgtEl>
                                          <p:spTgt spid="2050"/>
                                        </p:tgtEl>
                                        <p:attrNameLst>
                                          <p:attrName>ppt_x</p:attrName>
                                        </p:attrNameLst>
                                      </p:cBhvr>
                                      <p:tavLst>
                                        <p:tav tm="0">
                                          <p:val>
                                            <p:strVal val="1+#ppt_w/2"/>
                                          </p:val>
                                        </p:tav>
                                        <p:tav tm="100000">
                                          <p:val>
                                            <p:strVal val="#ppt_x"/>
                                          </p:val>
                                        </p:tav>
                                      </p:tavLst>
                                    </p:anim>
                                    <p:anim calcmode="lin" valueType="num">
                                      <p:cBhvr additive="base">
                                        <p:cTn id="8" dur="3000" fill="hold"/>
                                        <p:tgtEl>
                                          <p:spTgt spid="2050"/>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dirty="0" smtClean="0">
                <a:solidFill>
                  <a:srgbClr val="C00000"/>
                </a:solidFill>
              </a:rPr>
              <a:t>Robbery </a:t>
            </a:r>
            <a:endParaRPr lang="en-US" dirty="0">
              <a:solidFill>
                <a:srgbClr val="C00000"/>
              </a:solidFill>
            </a:endParaRPr>
          </a:p>
        </p:txBody>
      </p:sp>
      <p:sp>
        <p:nvSpPr>
          <p:cNvPr id="3" name="내용 개체 틀 2"/>
          <p:cNvSpPr>
            <a:spLocks noGrp="1"/>
          </p:cNvSpPr>
          <p:nvPr>
            <p:ph idx="1"/>
          </p:nvPr>
        </p:nvSpPr>
        <p:spPr/>
        <p:txBody>
          <a:bodyPr/>
          <a:lstStyle/>
          <a:p>
            <a:r>
              <a:rPr lang="en-US" dirty="0" smtClean="0"/>
              <a:t>We need 4 suspects </a:t>
            </a:r>
          </a:p>
          <a:p>
            <a:pPr lvl="1"/>
            <a:r>
              <a:rPr lang="en-US" dirty="0" smtClean="0"/>
              <a:t>You will receive information about your character. </a:t>
            </a:r>
          </a:p>
          <a:p>
            <a:pPr lvl="1"/>
            <a:r>
              <a:rPr lang="en-US" dirty="0" smtClean="0"/>
              <a:t>If the other students ask questions, you should answer. </a:t>
            </a:r>
          </a:p>
          <a:p>
            <a:pPr lvl="1"/>
            <a:r>
              <a:rPr lang="en-US" dirty="0" smtClean="0"/>
              <a:t>If the answer is not on the paper, you can make up the answer, or just say, “I don’t know.”</a:t>
            </a:r>
          </a:p>
          <a:p>
            <a:pPr lvl="1"/>
            <a:endParaRPr lang="en-US" dirty="0"/>
          </a:p>
          <a:p>
            <a:r>
              <a:rPr lang="en-US" dirty="0" smtClean="0"/>
              <a:t>The rest of the students are police officers.  </a:t>
            </a:r>
            <a:endParaRPr lang="en-US" dirty="0"/>
          </a:p>
        </p:txBody>
      </p:sp>
    </p:spTree>
    <p:extLst>
      <p:ext uri="{BB962C8B-B14F-4D97-AF65-F5344CB8AC3E}">
        <p14:creationId xmlns:p14="http://schemas.microsoft.com/office/powerpoint/2010/main" val="380050525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dirty="0" smtClean="0">
                <a:solidFill>
                  <a:srgbClr val="C00000"/>
                </a:solidFill>
              </a:rPr>
              <a:t>Who Robbed Mrs. Red?</a:t>
            </a:r>
            <a:endParaRPr lang="en-US" dirty="0">
              <a:solidFill>
                <a:srgbClr val="C00000"/>
              </a:solidFill>
            </a:endParaRPr>
          </a:p>
        </p:txBody>
      </p:sp>
      <p:graphicFrame>
        <p:nvGraphicFramePr>
          <p:cNvPr id="4" name="내용 개체 틀 3"/>
          <p:cNvGraphicFramePr>
            <a:graphicFrameLocks noGrp="1"/>
          </p:cNvGraphicFramePr>
          <p:nvPr>
            <p:ph idx="1"/>
            <p:extLst/>
          </p:nvPr>
        </p:nvGraphicFramePr>
        <p:xfrm>
          <a:off x="2" y="1682533"/>
          <a:ext cx="12191998" cy="5175467"/>
        </p:xfrm>
        <a:graphic>
          <a:graphicData uri="http://schemas.openxmlformats.org/drawingml/2006/table">
            <a:tbl>
              <a:tblPr>
                <a:tableStyleId>{5C22544A-7EE6-4342-B048-85BDC9FD1C3A}</a:tableStyleId>
              </a:tblPr>
              <a:tblGrid>
                <a:gridCol w="1663728"/>
                <a:gridCol w="2105654"/>
                <a:gridCol w="2105654"/>
                <a:gridCol w="2105654"/>
                <a:gridCol w="2105654"/>
                <a:gridCol w="2105654"/>
              </a:tblGrid>
              <a:tr h="470497">
                <a:tc>
                  <a:txBody>
                    <a:bodyPr/>
                    <a:lstStyle/>
                    <a:p>
                      <a:pPr algn="ctr" fontAlgn="b"/>
                      <a:endParaRPr lang="en-US" sz="14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Mrs. Red</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Mr. Red</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Mr. </a:t>
                      </a:r>
                      <a:r>
                        <a:rPr lang="en-US" sz="2000" b="1" u="none" strike="noStrike" dirty="0" smtClean="0">
                          <a:effectLst/>
                        </a:rPr>
                        <a:t>Green</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Mrs. Yellow</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Mrs. Blue</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400" b="1" u="none" strike="noStrike" dirty="0">
                          <a:effectLst/>
                        </a:rPr>
                        <a:t>TIME </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what       /      who </a:t>
                      </a:r>
                      <a:endParaRPr lang="en-US" sz="13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what       /      who </a:t>
                      </a:r>
                      <a:endParaRPr lang="en-US" sz="13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what       /      who </a:t>
                      </a:r>
                      <a:endParaRPr lang="en-US" sz="13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what       /      who </a:t>
                      </a:r>
                      <a:endParaRPr lang="en-US" sz="13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what       /      who </a:t>
                      </a:r>
                      <a:endParaRPr lang="en-US" sz="13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5:00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6:00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7:00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8:00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9:00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10:00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11:00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12:00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a:effectLst/>
                        </a:rPr>
                        <a:t> </a:t>
                      </a:r>
                      <a:endParaRPr lang="en-US" sz="1400" b="0" i="0" u="none" strike="noStrike">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60171070"/>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pPr algn="ctr"/>
            <a:r>
              <a:rPr lang="en-US" dirty="0" smtClean="0">
                <a:solidFill>
                  <a:srgbClr val="C00000"/>
                </a:solidFill>
              </a:rPr>
              <a:t>Robbery </a:t>
            </a:r>
            <a:endParaRPr lang="en-US" dirty="0">
              <a:solidFill>
                <a:srgbClr val="C00000"/>
              </a:solidFill>
            </a:endParaRPr>
          </a:p>
        </p:txBody>
      </p:sp>
      <p:sp>
        <p:nvSpPr>
          <p:cNvPr id="3" name="내용 개체 틀 2"/>
          <p:cNvSpPr>
            <a:spLocks noGrp="1"/>
          </p:cNvSpPr>
          <p:nvPr>
            <p:ph idx="1"/>
          </p:nvPr>
        </p:nvSpPr>
        <p:spPr>
          <a:xfrm>
            <a:off x="103909" y="1537856"/>
            <a:ext cx="8318709" cy="5320144"/>
          </a:xfrm>
        </p:spPr>
        <p:txBody>
          <a:bodyPr>
            <a:normAutofit fontScale="92500" lnSpcReduction="10000"/>
          </a:bodyPr>
          <a:lstStyle/>
          <a:p>
            <a:r>
              <a:rPr lang="en-US" dirty="0" smtClean="0"/>
              <a:t>Last night Mrs. Red’s jewelry was stolen.  </a:t>
            </a:r>
          </a:p>
          <a:p>
            <a:r>
              <a:rPr lang="en-US" dirty="0" smtClean="0"/>
              <a:t>She was at work until 7:00pm</a:t>
            </a:r>
          </a:p>
          <a:p>
            <a:r>
              <a:rPr lang="en-US" dirty="0" smtClean="0"/>
              <a:t>She went to the restaurant for dinner at 7:00pm.</a:t>
            </a:r>
          </a:p>
          <a:p>
            <a:r>
              <a:rPr lang="en-US" dirty="0" smtClean="0"/>
              <a:t>She ate dinner with Mrs. Yellow </a:t>
            </a:r>
          </a:p>
          <a:p>
            <a:r>
              <a:rPr lang="en-US" dirty="0" smtClean="0"/>
              <a:t>She got home at 9:00pm </a:t>
            </a:r>
          </a:p>
          <a:p>
            <a:r>
              <a:rPr lang="en-US" dirty="0" smtClean="0"/>
              <a:t>She watched TV with Mr. Red </a:t>
            </a:r>
            <a:r>
              <a:rPr lang="en-US" smtClean="0"/>
              <a:t>from 9:00pm </a:t>
            </a:r>
            <a:r>
              <a:rPr lang="en-US" dirty="0" smtClean="0"/>
              <a:t>to 10:00pm.  </a:t>
            </a:r>
          </a:p>
          <a:p>
            <a:r>
              <a:rPr lang="en-US" dirty="0" smtClean="0"/>
              <a:t>She went for a walk with Mr. Red at 10:00pm</a:t>
            </a:r>
          </a:p>
          <a:p>
            <a:r>
              <a:rPr lang="en-US" dirty="0" smtClean="0"/>
              <a:t>She went to bed at 11:00pm  </a:t>
            </a:r>
          </a:p>
          <a:p>
            <a:r>
              <a:rPr lang="en-US" dirty="0" smtClean="0"/>
              <a:t>Mrs. Red noticed the jewelry was missing when she woke up.  She called the police.  </a:t>
            </a:r>
          </a:p>
          <a:p>
            <a:r>
              <a:rPr lang="en-US" dirty="0" smtClean="0"/>
              <a:t>The jewelry was there when she left the house to go to the restaurant.  </a:t>
            </a:r>
          </a:p>
          <a:p>
            <a:endParaRPr lang="en-US" dirty="0" smtClean="0"/>
          </a:p>
          <a:p>
            <a:endParaRPr lang="en-US" dirty="0" smtClean="0"/>
          </a:p>
        </p:txBody>
      </p:sp>
      <p:graphicFrame>
        <p:nvGraphicFramePr>
          <p:cNvPr id="4" name="표 3"/>
          <p:cNvGraphicFramePr>
            <a:graphicFrameLocks noGrp="1"/>
          </p:cNvGraphicFramePr>
          <p:nvPr>
            <p:extLst/>
          </p:nvPr>
        </p:nvGraphicFramePr>
        <p:xfrm>
          <a:off x="8422618" y="900834"/>
          <a:ext cx="3769382" cy="5175467"/>
        </p:xfrm>
        <a:graphic>
          <a:graphicData uri="http://schemas.openxmlformats.org/drawingml/2006/table">
            <a:tbl>
              <a:tblPr>
                <a:tableStyleId>{5C22544A-7EE6-4342-B048-85BDC9FD1C3A}</a:tableStyleId>
              </a:tblPr>
              <a:tblGrid>
                <a:gridCol w="1663728"/>
                <a:gridCol w="2105654"/>
              </a:tblGrid>
              <a:tr h="470497">
                <a:tc>
                  <a:txBody>
                    <a:bodyPr/>
                    <a:lstStyle/>
                    <a:p>
                      <a:pPr algn="ctr" fontAlgn="b"/>
                      <a:endParaRPr lang="en-US" sz="14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2000" b="1" u="none" strike="noStrike" dirty="0">
                          <a:effectLst/>
                        </a:rPr>
                        <a:t>Mrs. Red</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400" b="1" u="none" strike="noStrike" dirty="0">
                          <a:effectLst/>
                        </a:rPr>
                        <a:t>TIME </a:t>
                      </a:r>
                      <a:endParaRPr lang="en-US" sz="2000" b="1"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300" u="none" strike="noStrike" dirty="0">
                          <a:effectLst/>
                        </a:rPr>
                        <a:t>what       /      who </a:t>
                      </a:r>
                      <a:endParaRPr lang="en-US" sz="13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5:00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6:00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7:00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8:00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9:00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10:00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11:00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12:00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470497">
                <a:tc>
                  <a:txBody>
                    <a:bodyPr/>
                    <a:lstStyle/>
                    <a:p>
                      <a:pPr algn="ctr" fontAlgn="b"/>
                      <a:r>
                        <a:rPr lang="en-US" sz="2000" u="none" strike="noStrike" dirty="0">
                          <a:effectLst/>
                        </a:rPr>
                        <a:t>1:00</a:t>
                      </a:r>
                      <a:endParaRPr lang="en-US" sz="20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400" u="none" strike="noStrike" dirty="0">
                          <a:effectLst/>
                        </a:rPr>
                        <a:t> </a:t>
                      </a:r>
                      <a:endParaRPr lang="en-US" sz="1400" b="0" i="0" u="none" strike="noStrike" dirty="0">
                        <a:solidFill>
                          <a:srgbClr val="000000"/>
                        </a:solidFill>
                        <a:effectLst/>
                        <a:latin typeface="Calibri" panose="020F0502020204030204" pitchFamily="34" charset="0"/>
                      </a:endParaRPr>
                    </a:p>
                  </a:txBody>
                  <a:tcPr marL="7483" marR="7483" marT="7483"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pic>
        <p:nvPicPr>
          <p:cNvPr id="3074" name="Picture 2" descr="http://accuratepmr.com/wp-content/uploads/2015/10/Gold-Jewelry_Silver-Jewelry_Diamond-ring_Engagement-Ring_engagement-ring-salem-oregon_diamond-ring-salem-oregon_jewelry-store-salem-oregon.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4957" y="233192"/>
            <a:ext cx="2494107" cy="1301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1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fade">
                                      <p:cBhvr>
                                        <p:cTn id="28" dur="1000"/>
                                        <p:tgtEl>
                                          <p:spTgt spid="3">
                                            <p:txEl>
                                              <p:pRg st="3" end="3"/>
                                            </p:txEl>
                                          </p:spTgt>
                                        </p:tgtEl>
                                      </p:cBhvr>
                                    </p:animEffect>
                                    <p:anim calcmode="lin" valueType="num">
                                      <p:cBhvr>
                                        <p:cTn id="29"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Effect transition="in" filter="fade">
                                      <p:cBhvr>
                                        <p:cTn id="35" dur="1000"/>
                                        <p:tgtEl>
                                          <p:spTgt spid="3">
                                            <p:txEl>
                                              <p:pRg st="4" end="4"/>
                                            </p:txEl>
                                          </p:spTgt>
                                        </p:tgtEl>
                                      </p:cBhvr>
                                    </p:animEffect>
                                    <p:anim calcmode="lin" valueType="num">
                                      <p:cBhvr>
                                        <p:cTn id="36"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fade">
                                      <p:cBhvr>
                                        <p:cTn id="42" dur="1000"/>
                                        <p:tgtEl>
                                          <p:spTgt spid="3">
                                            <p:txEl>
                                              <p:pRg st="5" end="5"/>
                                            </p:txEl>
                                          </p:spTgt>
                                        </p:tgtEl>
                                      </p:cBhvr>
                                    </p:animEffect>
                                    <p:anim calcmode="lin" valueType="num">
                                      <p:cBhvr>
                                        <p:cTn id="43"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fade">
                                      <p:cBhvr>
                                        <p:cTn id="49" dur="1000"/>
                                        <p:tgtEl>
                                          <p:spTgt spid="3">
                                            <p:txEl>
                                              <p:pRg st="6" end="6"/>
                                            </p:txEl>
                                          </p:spTgt>
                                        </p:tgtEl>
                                      </p:cBhvr>
                                    </p:animEffect>
                                    <p:anim calcmode="lin" valueType="num">
                                      <p:cBhvr>
                                        <p:cTn id="50"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Effect transition="in" filter="fade">
                                      <p:cBhvr>
                                        <p:cTn id="56" dur="1000"/>
                                        <p:tgtEl>
                                          <p:spTgt spid="3">
                                            <p:txEl>
                                              <p:pRg st="7" end="7"/>
                                            </p:txEl>
                                          </p:spTgt>
                                        </p:tgtEl>
                                      </p:cBhvr>
                                    </p:animEffect>
                                    <p:anim calcmode="lin" valueType="num">
                                      <p:cBhvr>
                                        <p:cTn id="57"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58"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Effect transition="in" filter="fade">
                                      <p:cBhvr>
                                        <p:cTn id="63" dur="1000"/>
                                        <p:tgtEl>
                                          <p:spTgt spid="3">
                                            <p:txEl>
                                              <p:pRg st="8" end="8"/>
                                            </p:txEl>
                                          </p:spTgt>
                                        </p:tgtEl>
                                      </p:cBhvr>
                                    </p:animEffect>
                                    <p:anim calcmode="lin" valueType="num">
                                      <p:cBhvr>
                                        <p:cTn id="64"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65"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3">
                                            <p:txEl>
                                              <p:pRg st="9" end="9"/>
                                            </p:txEl>
                                          </p:spTgt>
                                        </p:tgtEl>
                                        <p:attrNameLst>
                                          <p:attrName>style.visibility</p:attrName>
                                        </p:attrNameLst>
                                      </p:cBhvr>
                                      <p:to>
                                        <p:strVal val="visible"/>
                                      </p:to>
                                    </p:set>
                                    <p:animEffect transition="in" filter="fade">
                                      <p:cBhvr>
                                        <p:cTn id="70" dur="1000"/>
                                        <p:tgtEl>
                                          <p:spTgt spid="3">
                                            <p:txEl>
                                              <p:pRg st="9" end="9"/>
                                            </p:txEl>
                                          </p:spTgt>
                                        </p:tgtEl>
                                      </p:cBhvr>
                                    </p:animEffect>
                                    <p:anim calcmode="lin" valueType="num">
                                      <p:cBhvr>
                                        <p:cTn id="71" dur="1000" fill="hold"/>
                                        <p:tgtEl>
                                          <p:spTgt spid="3">
                                            <p:txEl>
                                              <p:pRg st="9" end="9"/>
                                            </p:txEl>
                                          </p:spTgt>
                                        </p:tgtEl>
                                        <p:attrNameLst>
                                          <p:attrName>ppt_x</p:attrName>
                                        </p:attrNameLst>
                                      </p:cBhvr>
                                      <p:tavLst>
                                        <p:tav tm="0">
                                          <p:val>
                                            <p:strVal val="#ppt_x"/>
                                          </p:val>
                                        </p:tav>
                                        <p:tav tm="100000">
                                          <p:val>
                                            <p:strVal val="#ppt_x"/>
                                          </p:val>
                                        </p:tav>
                                      </p:tavLst>
                                    </p:anim>
                                    <p:anim calcmode="lin" valueType="num">
                                      <p:cBhvr>
                                        <p:cTn id="72" dur="1000" fill="hold"/>
                                        <p:tgtEl>
                                          <p:spTgt spid="3">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en-US" sz="6600" dirty="0" smtClean="0">
                <a:solidFill>
                  <a:srgbClr val="C00000"/>
                </a:solidFill>
                <a:latin typeface="Bodoni MT Black" panose="02070A03080606020203" pitchFamily="18" charset="0"/>
              </a:rPr>
              <a:t>Mr. Red </a:t>
            </a:r>
            <a:endParaRPr lang="en-US" sz="6600" dirty="0">
              <a:solidFill>
                <a:srgbClr val="C00000"/>
              </a:solidFill>
              <a:latin typeface="Bodoni MT Black" panose="02070A03080606020203" pitchFamily="18" charset="0"/>
            </a:endParaRPr>
          </a:p>
        </p:txBody>
      </p:sp>
      <p:sp>
        <p:nvSpPr>
          <p:cNvPr id="3" name="내용 개체 틀 2"/>
          <p:cNvSpPr>
            <a:spLocks noGrp="1"/>
          </p:cNvSpPr>
          <p:nvPr>
            <p:ph idx="1"/>
          </p:nvPr>
        </p:nvSpPr>
        <p:spPr>
          <a:xfrm>
            <a:off x="838200" y="1825625"/>
            <a:ext cx="5313218" cy="4351338"/>
          </a:xfrm>
        </p:spPr>
        <p:txBody>
          <a:bodyPr/>
          <a:lstStyle/>
          <a:p>
            <a:r>
              <a:rPr lang="en-US" dirty="0" smtClean="0"/>
              <a:t>I am married to Mrs. Red. </a:t>
            </a:r>
          </a:p>
          <a:p>
            <a:endParaRPr lang="en-US" dirty="0" smtClean="0"/>
          </a:p>
          <a:p>
            <a:r>
              <a:rPr lang="en-US" dirty="0" smtClean="0"/>
              <a:t>I love Mrs. Red. </a:t>
            </a:r>
          </a:p>
          <a:p>
            <a:endParaRPr lang="en-US" dirty="0"/>
          </a:p>
          <a:p>
            <a:r>
              <a:rPr lang="en-US" dirty="0" smtClean="0"/>
              <a:t>I am poor and I want money.  </a:t>
            </a:r>
          </a:p>
          <a:p>
            <a:endParaRPr lang="en-US" dirty="0"/>
          </a:p>
          <a:p>
            <a:r>
              <a:rPr lang="en-US" dirty="0" smtClean="0"/>
              <a:t>The jewelry is expensive.  </a:t>
            </a:r>
            <a:endParaRPr lang="en-US" dirty="0"/>
          </a:p>
        </p:txBody>
      </p:sp>
      <p:graphicFrame>
        <p:nvGraphicFramePr>
          <p:cNvPr id="4" name="표 3"/>
          <p:cNvGraphicFramePr>
            <a:graphicFrameLocks noGrp="1"/>
          </p:cNvGraphicFramePr>
          <p:nvPr>
            <p:extLst/>
          </p:nvPr>
        </p:nvGraphicFramePr>
        <p:xfrm>
          <a:off x="7275366" y="2092903"/>
          <a:ext cx="4798869" cy="4425430"/>
        </p:xfrm>
        <a:graphic>
          <a:graphicData uri="http://schemas.openxmlformats.org/drawingml/2006/table">
            <a:tbl>
              <a:tblPr bandCol="1">
                <a:tableStyleId>{5C22544A-7EE6-4342-B048-85BDC9FD1C3A}</a:tableStyleId>
              </a:tblPr>
              <a:tblGrid>
                <a:gridCol w="1432944"/>
                <a:gridCol w="3365925"/>
              </a:tblGrid>
              <a:tr h="363855">
                <a:tc>
                  <a:txBody>
                    <a:bodyPr/>
                    <a:lstStyle/>
                    <a:p>
                      <a:pPr algn="ctr" fontAlgn="ctr"/>
                      <a:r>
                        <a:rPr lang="en-US" sz="2400" u="none" strike="noStrike" dirty="0">
                          <a:effectLst/>
                        </a:rPr>
                        <a:t>5:00</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Exercise with Mrs. Blue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6:00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7:00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Dinner with</a:t>
                      </a:r>
                      <a:r>
                        <a:rPr lang="en-US" sz="2400" b="0" i="0" u="none" strike="noStrike" baseline="0" dirty="0" smtClean="0">
                          <a:solidFill>
                            <a:srgbClr val="000000"/>
                          </a:solidFill>
                          <a:effectLst/>
                          <a:latin typeface="Calibri" panose="020F0502020204030204" pitchFamily="34" charset="0"/>
                        </a:rPr>
                        <a:t> Mr. Green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8:00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And Mrs.</a:t>
                      </a:r>
                      <a:r>
                        <a:rPr lang="en-US" sz="2400" b="0" i="0" u="none" strike="noStrike" baseline="0" dirty="0" smtClean="0">
                          <a:solidFill>
                            <a:srgbClr val="000000"/>
                          </a:solidFill>
                          <a:effectLst/>
                          <a:latin typeface="Calibri" panose="020F0502020204030204" pitchFamily="34" charset="0"/>
                        </a:rPr>
                        <a:t> Blue</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9:00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Watch TV</a:t>
                      </a:r>
                      <a:r>
                        <a:rPr lang="en-US" sz="2400" b="0" i="0" u="none" strike="noStrike" baseline="0" dirty="0" smtClean="0">
                          <a:solidFill>
                            <a:srgbClr val="000000"/>
                          </a:solidFill>
                          <a:effectLst/>
                          <a:latin typeface="Calibri" panose="020F0502020204030204" pitchFamily="34" charset="0"/>
                        </a:rPr>
                        <a:t> with Mrs. Red</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Walked </a:t>
                      </a:r>
                      <a:r>
                        <a:rPr lang="en-US" sz="2400" b="0" i="0" u="none" strike="noStrike" baseline="0" dirty="0" smtClean="0">
                          <a:solidFill>
                            <a:srgbClr val="000000"/>
                          </a:solidFill>
                          <a:effectLst/>
                          <a:latin typeface="Calibri" panose="020F0502020204030204" pitchFamily="34" charset="0"/>
                        </a:rPr>
                        <a:t>with Mrs. Red</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fontAlgn="ctr"/>
                      <a:r>
                        <a:rPr lang="en-US" sz="2400" u="none" strike="noStrike">
                          <a:effectLst/>
                        </a:rPr>
                        <a:t>12:00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Sleeping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721180">
                <a:tc>
                  <a:txBody>
                    <a:bodyPr/>
                    <a:lstStyle/>
                    <a:p>
                      <a:pPr algn="ctr" fontAlgn="ctr"/>
                      <a:r>
                        <a:rPr lang="en-US" sz="2400" u="none" strike="noStrike" dirty="0">
                          <a:effectLst/>
                        </a:rPr>
                        <a:t>3:00 - 7:00 </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3484634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Image result for border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8" y="597148"/>
            <a:ext cx="11785965" cy="6024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7" name="그림 3"/>
          <p:cNvPicPr>
            <a:picLocks noChangeAspect="1"/>
          </p:cNvPicPr>
          <p:nvPr/>
        </p:nvPicPr>
        <p:blipFill>
          <a:blip r:embed="rId3">
            <a:clrChange>
              <a:clrFrom>
                <a:srgbClr val="BAB6D8"/>
              </a:clrFrom>
              <a:clrTo>
                <a:srgbClr val="BAB6D8">
                  <a:alpha val="0"/>
                </a:srgbClr>
              </a:clrTo>
            </a:clrChange>
          </a:blip>
          <a:stretch>
            <a:fillRect/>
          </a:stretch>
        </p:blipFill>
        <p:spPr>
          <a:xfrm>
            <a:off x="3309355" y="4177717"/>
            <a:ext cx="1792573" cy="2733995"/>
          </a:xfrm>
          <a:prstGeom prst="rect">
            <a:avLst/>
          </a:prstGeom>
          <a:ln>
            <a:noFill/>
          </a:ln>
          <a:effectLst>
            <a:outerShdw blurRad="292100" dist="139700" dir="2700000" algn="tl" rotWithShape="0">
              <a:srgbClr val="333333">
                <a:alpha val="65000"/>
              </a:srgbClr>
            </a:outerShdw>
          </a:effectLst>
        </p:spPr>
      </p:pic>
      <p:pic>
        <p:nvPicPr>
          <p:cNvPr id="11" name="그림 7"/>
          <p:cNvPicPr>
            <a:picLocks noChangeAspect="1"/>
          </p:cNvPicPr>
          <p:nvPr/>
        </p:nvPicPr>
        <p:blipFill>
          <a:blip r:embed="rId4">
            <a:clrChange>
              <a:clrFrom>
                <a:srgbClr val="BAB6D8"/>
              </a:clrFrom>
              <a:clrTo>
                <a:srgbClr val="BAB6D8">
                  <a:alpha val="0"/>
                </a:srgbClr>
              </a:clrTo>
            </a:clrChange>
          </a:blip>
          <a:stretch>
            <a:fillRect/>
          </a:stretch>
        </p:blipFill>
        <p:spPr>
          <a:xfrm>
            <a:off x="5953125" y="4072700"/>
            <a:ext cx="2757858" cy="2785300"/>
          </a:xfrm>
          <a:prstGeom prst="rect">
            <a:avLst/>
          </a:prstGeom>
          <a:ln>
            <a:noFill/>
          </a:ln>
          <a:effectLst>
            <a:outerShdw blurRad="292100" dist="139700" dir="2700000" algn="tl" rotWithShape="0">
              <a:srgbClr val="333333">
                <a:alpha val="65000"/>
              </a:srgbClr>
            </a:outerShdw>
          </a:effectLst>
        </p:spPr>
      </p:pic>
      <p:pic>
        <p:nvPicPr>
          <p:cNvPr id="8" name="그림 4"/>
          <p:cNvPicPr>
            <a:picLocks noChangeAspect="1"/>
          </p:cNvPicPr>
          <p:nvPr/>
        </p:nvPicPr>
        <p:blipFill>
          <a:blip r:embed="rId5">
            <a:clrChange>
              <a:clrFrom>
                <a:srgbClr val="BAB6D8"/>
              </a:clrFrom>
              <a:clrTo>
                <a:srgbClr val="BAB6D8">
                  <a:alpha val="0"/>
                </a:srgbClr>
              </a:clrTo>
            </a:clrChange>
          </a:blip>
          <a:stretch>
            <a:fillRect/>
          </a:stretch>
        </p:blipFill>
        <p:spPr>
          <a:xfrm flipH="1">
            <a:off x="7767695" y="3638225"/>
            <a:ext cx="2697435" cy="3214687"/>
          </a:xfrm>
          <a:prstGeom prst="rect">
            <a:avLst/>
          </a:prstGeom>
          <a:ln>
            <a:noFill/>
          </a:ln>
          <a:effectLst>
            <a:outerShdw blurRad="292100" dist="139700" dir="2700000" algn="tl" rotWithShape="0">
              <a:srgbClr val="333333">
                <a:alpha val="65000"/>
              </a:srgbClr>
            </a:outerShdw>
          </a:effectLst>
        </p:spPr>
      </p:pic>
      <p:pic>
        <p:nvPicPr>
          <p:cNvPr id="12" name="그림 8"/>
          <p:cNvPicPr>
            <a:picLocks noChangeAspect="1"/>
          </p:cNvPicPr>
          <p:nvPr/>
        </p:nvPicPr>
        <p:blipFill>
          <a:blip r:embed="rId6">
            <a:clrChange>
              <a:clrFrom>
                <a:srgbClr val="BAB6D8"/>
              </a:clrFrom>
              <a:clrTo>
                <a:srgbClr val="BAB6D8">
                  <a:alpha val="0"/>
                </a:srgbClr>
              </a:clrTo>
            </a:clrChange>
          </a:blip>
          <a:stretch>
            <a:fillRect/>
          </a:stretch>
        </p:blipFill>
        <p:spPr>
          <a:xfrm flipH="1">
            <a:off x="705143" y="3643313"/>
            <a:ext cx="3200873" cy="3214687"/>
          </a:xfrm>
          <a:prstGeom prst="rect">
            <a:avLst/>
          </a:prstGeom>
          <a:ln>
            <a:noFill/>
          </a:ln>
          <a:effectLst>
            <a:outerShdw blurRad="292100" dist="139700" dir="2700000" algn="tl" rotWithShape="0">
              <a:srgbClr val="333333">
                <a:alpha val="65000"/>
              </a:srgbClr>
            </a:outerShdw>
          </a:effectLst>
        </p:spPr>
      </p:pic>
      <p:sp>
        <p:nvSpPr>
          <p:cNvPr id="2" name="제목 1"/>
          <p:cNvSpPr>
            <a:spLocks noGrp="1"/>
          </p:cNvSpPr>
          <p:nvPr>
            <p:ph type="ctrTitle"/>
          </p:nvPr>
        </p:nvSpPr>
        <p:spPr>
          <a:xfrm>
            <a:off x="1631440" y="2177223"/>
            <a:ext cx="8410832" cy="2387600"/>
          </a:xfrm>
        </p:spPr>
        <p:txBody>
          <a:bodyPr anchor="ctr">
            <a:normAutofit/>
          </a:bodyPr>
          <a:lstStyle/>
          <a:p>
            <a:r>
              <a:rPr lang="en-US" sz="6600" b="1" dirty="0" smtClean="0">
                <a:ln w="0"/>
                <a:effectLst>
                  <a:outerShdw blurRad="38100" dist="19050" dir="2700000" algn="tl" rotWithShape="0">
                    <a:schemeClr val="dk1">
                      <a:alpha val="40000"/>
                    </a:schemeClr>
                  </a:outerShdw>
                </a:effectLst>
                <a:latin typeface="Berlin Sans FB Demi" panose="020E0802020502020306" pitchFamily="34" charset="0"/>
              </a:rPr>
              <a:t>Vacation Liar</a:t>
            </a:r>
            <a:endParaRPr lang="en-US" sz="6600" b="1" dirty="0">
              <a:ln w="0"/>
              <a:effectLst>
                <a:outerShdw blurRad="38100" dist="19050" dir="2700000" algn="tl" rotWithShape="0">
                  <a:schemeClr val="dk1">
                    <a:alpha val="40000"/>
                  </a:schemeClr>
                </a:outerShdw>
              </a:effectLst>
              <a:latin typeface="Berlin Sans FB Demi" panose="020E0802020502020306" pitchFamily="34" charset="0"/>
            </a:endParaRPr>
          </a:p>
        </p:txBody>
      </p:sp>
      <p:pic>
        <p:nvPicPr>
          <p:cNvPr id="10" name="그림 6"/>
          <p:cNvPicPr>
            <a:picLocks noChangeAspect="1"/>
          </p:cNvPicPr>
          <p:nvPr/>
        </p:nvPicPr>
        <p:blipFill>
          <a:blip r:embed="rId7">
            <a:clrChange>
              <a:clrFrom>
                <a:srgbClr val="BAB6D8"/>
              </a:clrFrom>
              <a:clrTo>
                <a:srgbClr val="BAB6D8">
                  <a:alpha val="0"/>
                </a:srgbClr>
              </a:clrTo>
            </a:clrChange>
          </a:blip>
          <a:stretch>
            <a:fillRect/>
          </a:stretch>
        </p:blipFill>
        <p:spPr>
          <a:xfrm>
            <a:off x="9872195" y="3285591"/>
            <a:ext cx="2379106" cy="3726712"/>
          </a:xfrm>
          <a:prstGeom prst="rect">
            <a:avLst/>
          </a:prstGeom>
          <a:ln>
            <a:noFill/>
          </a:ln>
          <a:effectLst>
            <a:outerShdw blurRad="292100" dist="139700" dir="2700000" algn="tl" rotWithShape="0">
              <a:srgbClr val="333333">
                <a:alpha val="65000"/>
              </a:srgbClr>
            </a:outerShdw>
          </a:effectLst>
        </p:spPr>
      </p:pic>
      <p:pic>
        <p:nvPicPr>
          <p:cNvPr id="9" name="그림 5"/>
          <p:cNvPicPr>
            <a:picLocks noChangeAspect="1"/>
          </p:cNvPicPr>
          <p:nvPr/>
        </p:nvPicPr>
        <p:blipFill>
          <a:blip r:embed="rId8">
            <a:clrChange>
              <a:clrFrom>
                <a:srgbClr val="BAB6D8"/>
              </a:clrFrom>
              <a:clrTo>
                <a:srgbClr val="BAB6D8">
                  <a:alpha val="0"/>
                </a:srgbClr>
              </a:clrTo>
            </a:clrChange>
          </a:blip>
          <a:stretch>
            <a:fillRect/>
          </a:stretch>
        </p:blipFill>
        <p:spPr>
          <a:xfrm>
            <a:off x="-76243" y="2989954"/>
            <a:ext cx="2285973" cy="42086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446391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anim calcmode="lin" valueType="num">
                                      <p:cBhvr>
                                        <p:cTn id="13" dur="1000" fill="hold"/>
                                        <p:tgtEl>
                                          <p:spTgt spid="9"/>
                                        </p:tgtEl>
                                        <p:attrNameLst>
                                          <p:attrName>ppt_x</p:attrName>
                                        </p:attrNameLst>
                                      </p:cBhvr>
                                      <p:tavLst>
                                        <p:tav tm="0">
                                          <p:val>
                                            <p:strVal val="#ppt_x"/>
                                          </p:val>
                                        </p:tav>
                                        <p:tav tm="100000">
                                          <p:val>
                                            <p:strVal val="#ppt_x"/>
                                          </p:val>
                                        </p:tav>
                                      </p:tavLst>
                                    </p:anim>
                                    <p:anim calcmode="lin" valueType="num">
                                      <p:cBhvr>
                                        <p:cTn id="14" dur="1000" fill="hold"/>
                                        <p:tgtEl>
                                          <p:spTgt spid="9"/>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1000"/>
                                        <p:tgtEl>
                                          <p:spTgt spid="11"/>
                                        </p:tgtEl>
                                      </p:cBhvr>
                                    </p:animEffect>
                                    <p:anim calcmode="lin" valueType="num">
                                      <p:cBhvr>
                                        <p:cTn id="23" dur="1000" fill="hold"/>
                                        <p:tgtEl>
                                          <p:spTgt spid="11"/>
                                        </p:tgtEl>
                                        <p:attrNameLst>
                                          <p:attrName>ppt_x</p:attrName>
                                        </p:attrNameLst>
                                      </p:cBhvr>
                                      <p:tavLst>
                                        <p:tav tm="0">
                                          <p:val>
                                            <p:strVal val="#ppt_x"/>
                                          </p:val>
                                        </p:tav>
                                        <p:tav tm="100000">
                                          <p:val>
                                            <p:strVal val="#ppt_x"/>
                                          </p:val>
                                        </p:tav>
                                      </p:tavLst>
                                    </p:anim>
                                    <p:anim calcmode="lin" valueType="num">
                                      <p:cBhvr>
                                        <p:cTn id="24" dur="1000" fill="hold"/>
                                        <p:tgtEl>
                                          <p:spTgt spid="11"/>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en-US" sz="6600" dirty="0" smtClean="0">
                <a:solidFill>
                  <a:srgbClr val="00B050"/>
                </a:solidFill>
                <a:latin typeface="Bodoni MT Black" panose="02070A03080606020203" pitchFamily="18" charset="0"/>
              </a:rPr>
              <a:t>Mr. Green </a:t>
            </a:r>
            <a:endParaRPr lang="en-US" sz="6600" dirty="0">
              <a:solidFill>
                <a:srgbClr val="00B050"/>
              </a:solidFill>
              <a:latin typeface="Bodoni MT Black" panose="02070A03080606020203" pitchFamily="18" charset="0"/>
            </a:endParaRPr>
          </a:p>
        </p:txBody>
      </p:sp>
      <p:sp>
        <p:nvSpPr>
          <p:cNvPr id="3" name="내용 개체 틀 2"/>
          <p:cNvSpPr>
            <a:spLocks noGrp="1"/>
          </p:cNvSpPr>
          <p:nvPr>
            <p:ph idx="1"/>
          </p:nvPr>
        </p:nvSpPr>
        <p:spPr>
          <a:xfrm>
            <a:off x="838200" y="1825625"/>
            <a:ext cx="5302827" cy="4351338"/>
          </a:xfrm>
        </p:spPr>
        <p:txBody>
          <a:bodyPr>
            <a:normAutofit fontScale="92500" lnSpcReduction="20000"/>
          </a:bodyPr>
          <a:lstStyle/>
          <a:p>
            <a:pPr eaLnBrk="0" latinLnBrk="0" hangingPunct="0"/>
            <a:r>
              <a:rPr lang="en-US" dirty="0" smtClean="0"/>
              <a:t>I am friends with Mr. Red. </a:t>
            </a:r>
          </a:p>
          <a:p>
            <a:pPr eaLnBrk="0" latinLnBrk="0" hangingPunct="0"/>
            <a:endParaRPr lang="en-US" dirty="0" smtClean="0"/>
          </a:p>
          <a:p>
            <a:pPr eaLnBrk="0" latinLnBrk="0" hangingPunct="0"/>
            <a:r>
              <a:rPr lang="en-US" dirty="0" smtClean="0"/>
              <a:t>I don’t like Mrs. Red.  </a:t>
            </a:r>
          </a:p>
          <a:p>
            <a:pPr eaLnBrk="0" latinLnBrk="0" hangingPunct="0"/>
            <a:r>
              <a:rPr lang="en-US" dirty="0" smtClean="0"/>
              <a:t>She is always angry and mean. </a:t>
            </a:r>
          </a:p>
          <a:p>
            <a:pPr eaLnBrk="0" latinLnBrk="0" hangingPunct="0"/>
            <a:endParaRPr lang="en-US" dirty="0"/>
          </a:p>
          <a:p>
            <a:pPr eaLnBrk="0" latinLnBrk="0" hangingPunct="0"/>
            <a:r>
              <a:rPr lang="en-US" dirty="0" smtClean="0"/>
              <a:t>I don’t know where she keeps her jewelry.  </a:t>
            </a:r>
          </a:p>
          <a:p>
            <a:pPr eaLnBrk="0" latinLnBrk="0" hangingPunct="0"/>
            <a:endParaRPr lang="en-US" dirty="0"/>
          </a:p>
          <a:p>
            <a:pPr eaLnBrk="0" latinLnBrk="0" hangingPunct="0"/>
            <a:r>
              <a:rPr lang="en-US" dirty="0" smtClean="0"/>
              <a:t>I know her jewelry is expensive.  </a:t>
            </a:r>
          </a:p>
          <a:p>
            <a:pPr eaLnBrk="0" latinLnBrk="0" hangingPunct="0"/>
            <a:endParaRPr lang="en-US" dirty="0"/>
          </a:p>
          <a:p>
            <a:pPr eaLnBrk="0" latinLnBrk="0" hangingPunct="0"/>
            <a:r>
              <a:rPr lang="en-US" dirty="0" smtClean="0"/>
              <a:t>I am friends with everybody.  </a:t>
            </a:r>
            <a:endParaRPr lang="en-US" dirty="0"/>
          </a:p>
        </p:txBody>
      </p:sp>
      <p:graphicFrame>
        <p:nvGraphicFramePr>
          <p:cNvPr id="4" name="표 3"/>
          <p:cNvGraphicFramePr>
            <a:graphicFrameLocks noGrp="1"/>
          </p:cNvGraphicFramePr>
          <p:nvPr>
            <p:extLst/>
          </p:nvPr>
        </p:nvGraphicFramePr>
        <p:xfrm>
          <a:off x="7275366" y="2092903"/>
          <a:ext cx="4798869" cy="4425430"/>
        </p:xfrm>
        <a:graphic>
          <a:graphicData uri="http://schemas.openxmlformats.org/drawingml/2006/table">
            <a:tbl>
              <a:tblPr bandCol="1">
                <a:tableStyleId>{5C22544A-7EE6-4342-B048-85BDC9FD1C3A}</a:tableStyleId>
              </a:tblPr>
              <a:tblGrid>
                <a:gridCol w="1432944"/>
                <a:gridCol w="3365925"/>
              </a:tblGrid>
              <a:tr h="363855">
                <a:tc>
                  <a:txBody>
                    <a:bodyPr/>
                    <a:lstStyle/>
                    <a:p>
                      <a:pPr algn="ctr" fontAlgn="ctr"/>
                      <a:r>
                        <a:rPr lang="en-US" sz="2400" u="none" strike="noStrike" dirty="0">
                          <a:effectLst/>
                        </a:rPr>
                        <a:t>5:00</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Exercised with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6:00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Mrs.</a:t>
                      </a:r>
                      <a:r>
                        <a:rPr lang="en-US" sz="2400" b="0" i="0" u="none" strike="noStrike" baseline="0" dirty="0" smtClean="0">
                          <a:solidFill>
                            <a:srgbClr val="000000"/>
                          </a:solidFill>
                          <a:effectLst/>
                          <a:latin typeface="Calibri" panose="020F0502020204030204" pitchFamily="34" charset="0"/>
                        </a:rPr>
                        <a:t> Yellow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7:00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Dinner with Mr. Red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8:00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And Mrs. Blue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9:00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Watched a movie with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Mrs. Yellow</a:t>
                      </a:r>
                      <a:r>
                        <a:rPr lang="en-US" sz="2400" b="0" i="0" u="none" strike="noStrike" baseline="0" dirty="0" smtClean="0">
                          <a:solidFill>
                            <a:srgbClr val="000000"/>
                          </a:solidFill>
                          <a:effectLst/>
                          <a:latin typeface="Calibri" panose="020F0502020204030204" pitchFamily="34" charset="0"/>
                        </a:rPr>
                        <a:t> and Mrs. Blue</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Walked with Mrs. Yellow</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fontAlgn="ctr"/>
                      <a:r>
                        <a:rPr lang="en-US" sz="2400" u="none" strike="noStrike">
                          <a:effectLst/>
                        </a:rPr>
                        <a:t>12:00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Ate Ice</a:t>
                      </a:r>
                      <a:r>
                        <a:rPr lang="en-US" sz="2400" b="0" i="0" u="none" strike="noStrike" baseline="0" dirty="0" smtClean="0">
                          <a:solidFill>
                            <a:srgbClr val="000000"/>
                          </a:solidFill>
                          <a:effectLst/>
                          <a:latin typeface="Calibri" panose="020F0502020204030204" pitchFamily="34" charset="0"/>
                        </a:rPr>
                        <a:t> cream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u="none" strike="noStrike" dirty="0" smtClean="0">
                          <a:effectLst/>
                        </a:rPr>
                        <a:t>Sleeping </a:t>
                      </a:r>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721180">
                <a:tc>
                  <a:txBody>
                    <a:bodyPr/>
                    <a:lstStyle/>
                    <a:p>
                      <a:pPr algn="ctr" fontAlgn="ctr"/>
                      <a:r>
                        <a:rPr lang="en-US" sz="2400" u="none" strike="noStrike" dirty="0">
                          <a:effectLst/>
                        </a:rPr>
                        <a:t>3:00 - 7:00 </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192178222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en-US" sz="6600" dirty="0" smtClean="0">
                <a:solidFill>
                  <a:schemeClr val="accent4">
                    <a:lumMod val="75000"/>
                  </a:schemeClr>
                </a:solidFill>
                <a:latin typeface="Bodoni MT Black" panose="02070A03080606020203" pitchFamily="18" charset="0"/>
              </a:rPr>
              <a:t>Mrs. Yellow </a:t>
            </a:r>
            <a:endParaRPr lang="en-US" sz="6600" dirty="0">
              <a:solidFill>
                <a:schemeClr val="accent4">
                  <a:lumMod val="75000"/>
                </a:schemeClr>
              </a:solidFill>
              <a:latin typeface="Bodoni MT Black" panose="02070A03080606020203" pitchFamily="18" charset="0"/>
            </a:endParaRPr>
          </a:p>
        </p:txBody>
      </p:sp>
      <p:sp>
        <p:nvSpPr>
          <p:cNvPr id="3" name="내용 개체 틀 2"/>
          <p:cNvSpPr>
            <a:spLocks noGrp="1"/>
          </p:cNvSpPr>
          <p:nvPr>
            <p:ph idx="1"/>
          </p:nvPr>
        </p:nvSpPr>
        <p:spPr>
          <a:xfrm>
            <a:off x="838200" y="1825625"/>
            <a:ext cx="5053445" cy="4351338"/>
          </a:xfrm>
        </p:spPr>
        <p:txBody>
          <a:bodyPr/>
          <a:lstStyle/>
          <a:p>
            <a:pPr eaLnBrk="0" latinLnBrk="0" hangingPunct="0"/>
            <a:r>
              <a:rPr lang="en-US" dirty="0" smtClean="0"/>
              <a:t>I am friends with Mrs. Red. </a:t>
            </a:r>
          </a:p>
          <a:p>
            <a:pPr eaLnBrk="0" latinLnBrk="0" hangingPunct="0"/>
            <a:endParaRPr lang="en-US" dirty="0"/>
          </a:p>
          <a:p>
            <a:pPr eaLnBrk="0" latinLnBrk="0" hangingPunct="0"/>
            <a:r>
              <a:rPr lang="en-US" dirty="0" smtClean="0"/>
              <a:t>I ate dinner with Mrs. Red. </a:t>
            </a:r>
          </a:p>
          <a:p>
            <a:pPr eaLnBrk="0" latinLnBrk="0" hangingPunct="0"/>
            <a:endParaRPr lang="en-US" dirty="0"/>
          </a:p>
          <a:p>
            <a:pPr eaLnBrk="0" latinLnBrk="0" hangingPunct="0"/>
            <a:r>
              <a:rPr lang="en-US" dirty="0" smtClean="0"/>
              <a:t>Sometimes Mrs. Red lets me borrow her jewelry.  </a:t>
            </a:r>
          </a:p>
          <a:p>
            <a:pPr eaLnBrk="0" latinLnBrk="0" hangingPunct="0"/>
            <a:endParaRPr lang="en-US" dirty="0"/>
          </a:p>
          <a:p>
            <a:pPr eaLnBrk="0" latinLnBrk="0" hangingPunct="0"/>
            <a:r>
              <a:rPr lang="en-US" dirty="0" smtClean="0"/>
              <a:t>I am rich.  I don’t need to steal jewelry.  </a:t>
            </a:r>
            <a:endParaRPr lang="en-US" dirty="0"/>
          </a:p>
        </p:txBody>
      </p:sp>
      <p:graphicFrame>
        <p:nvGraphicFramePr>
          <p:cNvPr id="5" name="표 4"/>
          <p:cNvGraphicFramePr>
            <a:graphicFrameLocks noGrp="1"/>
          </p:cNvGraphicFramePr>
          <p:nvPr>
            <p:extLst/>
          </p:nvPr>
        </p:nvGraphicFramePr>
        <p:xfrm>
          <a:off x="7275368" y="2092903"/>
          <a:ext cx="4798868" cy="4425430"/>
        </p:xfrm>
        <a:graphic>
          <a:graphicData uri="http://schemas.openxmlformats.org/drawingml/2006/table">
            <a:tbl>
              <a:tblPr bandCol="1">
                <a:tableStyleId>{5C22544A-7EE6-4342-B048-85BDC9FD1C3A}</a:tableStyleId>
              </a:tblPr>
              <a:tblGrid>
                <a:gridCol w="1432943"/>
                <a:gridCol w="3365925"/>
              </a:tblGrid>
              <a:tr h="363855">
                <a:tc>
                  <a:txBody>
                    <a:bodyPr/>
                    <a:lstStyle/>
                    <a:p>
                      <a:pPr algn="ctr" fontAlgn="ctr"/>
                      <a:r>
                        <a:rPr lang="en-US" sz="2400" u="none" strike="noStrike" dirty="0">
                          <a:effectLst/>
                        </a:rPr>
                        <a:t>5:00</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c>
                  <a:txBody>
                    <a:bodyPr/>
                    <a:lstStyle/>
                    <a:p>
                      <a:pPr algn="l" fontAlgn="b"/>
                      <a:r>
                        <a:rPr lang="en-US" sz="2400" u="none" strike="noStrike" dirty="0">
                          <a:effectLst/>
                        </a:rPr>
                        <a:t> </a:t>
                      </a:r>
                      <a:r>
                        <a:rPr lang="en-US" sz="2400" u="none" strike="noStrike" dirty="0" smtClean="0">
                          <a:effectLst/>
                        </a:rPr>
                        <a:t>Exercised with</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62922">
                <a:tc>
                  <a:txBody>
                    <a:bodyPr/>
                    <a:lstStyle/>
                    <a:p>
                      <a:pPr algn="ctr" fontAlgn="ctr"/>
                      <a:r>
                        <a:rPr lang="en-US" sz="2400" u="none" strike="noStrike">
                          <a:effectLst/>
                        </a:rPr>
                        <a:t>6:00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b="0" i="0" u="none" strike="noStrike" dirty="0" smtClean="0">
                          <a:solidFill>
                            <a:srgbClr val="000000"/>
                          </a:solidFill>
                          <a:effectLst/>
                          <a:latin typeface="Calibri" panose="020F0502020204030204" pitchFamily="34" charset="0"/>
                        </a:rPr>
                        <a:t>Mr. Green</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62922">
                <a:tc>
                  <a:txBody>
                    <a:bodyPr/>
                    <a:lstStyle/>
                    <a:p>
                      <a:pPr algn="ctr" fontAlgn="ctr"/>
                      <a:r>
                        <a:rPr lang="en-US" sz="2400" u="none" strike="noStrike">
                          <a:effectLst/>
                        </a:rPr>
                        <a:t>7:00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a:effectLst/>
                        </a:rPr>
                        <a:t> </a:t>
                      </a:r>
                      <a:r>
                        <a:rPr lang="en-US" sz="2400" u="none" strike="noStrike" dirty="0" smtClean="0">
                          <a:effectLst/>
                        </a:rPr>
                        <a:t>Dinner with Mrs. Red</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8:00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9:00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smtClean="0">
                          <a:effectLst/>
                        </a:rPr>
                        <a:t>Watched</a:t>
                      </a:r>
                      <a:r>
                        <a:rPr lang="en-US" sz="2400" u="none" strike="noStrike" baseline="0" dirty="0" smtClean="0">
                          <a:effectLst/>
                        </a:rPr>
                        <a:t> a movie with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362922">
                <a:tc>
                  <a:txBody>
                    <a:bodyPr/>
                    <a:lstStyle/>
                    <a:p>
                      <a:pPr algn="ctr" fontAlgn="ctr"/>
                      <a:r>
                        <a:rPr lang="en-US" sz="2400" u="none" strike="noStrike">
                          <a:effectLst/>
                        </a:rPr>
                        <a:t>10:00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a:effectLst/>
                        </a:rPr>
                        <a:t> </a:t>
                      </a:r>
                      <a:r>
                        <a:rPr lang="en-US" sz="2400" u="none" strike="noStrike" dirty="0" smtClean="0">
                          <a:effectLst/>
                        </a:rPr>
                        <a:t>Mrs. Blue and Mr. Green.</a:t>
                      </a:r>
                      <a:r>
                        <a:rPr lang="en-US" sz="2400" u="none" strike="noStrike" baseline="0" dirty="0" smtClean="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r h="362922">
                <a:tc>
                  <a:txBody>
                    <a:bodyPr/>
                    <a:lstStyle/>
                    <a:p>
                      <a:pPr algn="ctr" fontAlgn="ctr"/>
                      <a:r>
                        <a:rPr lang="en-US" sz="2400" u="none" strike="noStrike">
                          <a:effectLst/>
                        </a:rPr>
                        <a:t>11:00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b="0" i="0" u="none" strike="noStrike" dirty="0" smtClean="0">
                          <a:solidFill>
                            <a:schemeClr val="dk1"/>
                          </a:solidFill>
                          <a:effectLst/>
                          <a:latin typeface="+mn-lt"/>
                        </a:rPr>
                        <a:t>Walked</a:t>
                      </a:r>
                      <a:r>
                        <a:rPr lang="en-US" sz="2400" b="0" i="0" u="none" strike="noStrike" baseline="0" dirty="0" smtClean="0">
                          <a:solidFill>
                            <a:schemeClr val="dk1"/>
                          </a:solidFill>
                          <a:effectLst/>
                          <a:latin typeface="+mn-lt"/>
                        </a:rPr>
                        <a:t> with Mr. Green</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0">
                <a:tc>
                  <a:txBody>
                    <a:bodyPr/>
                    <a:lstStyle/>
                    <a:p>
                      <a:pPr algn="ctr" fontAlgn="ctr"/>
                      <a:r>
                        <a:rPr lang="en-US" sz="2400" u="none" strike="noStrike">
                          <a:effectLst/>
                        </a:rPr>
                        <a:t>12:00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a:effectLst/>
                        </a:rPr>
                        <a:t>Sleeping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721180">
                <a:tc>
                  <a:txBody>
                    <a:bodyPr/>
                    <a:lstStyle/>
                    <a:p>
                      <a:pPr algn="ctr" fontAlgn="ctr"/>
                      <a:r>
                        <a:rPr lang="en-US" sz="2400" u="none" strike="noStrike" dirty="0">
                          <a:effectLst/>
                        </a:rPr>
                        <a:t>3:00 - 7:00 </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2769987631"/>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normAutofit/>
          </a:bodyPr>
          <a:lstStyle/>
          <a:p>
            <a:pPr algn="ctr"/>
            <a:r>
              <a:rPr lang="en-US" sz="6600" dirty="0" smtClean="0">
                <a:solidFill>
                  <a:srgbClr val="0070C0"/>
                </a:solidFill>
                <a:latin typeface="Bodoni MT Black" panose="02070A03080606020203" pitchFamily="18" charset="0"/>
              </a:rPr>
              <a:t>Mrs. Blue </a:t>
            </a:r>
            <a:endParaRPr lang="en-US" sz="6600" dirty="0">
              <a:solidFill>
                <a:srgbClr val="0070C0"/>
              </a:solidFill>
              <a:latin typeface="Bodoni MT Black" panose="02070A03080606020203" pitchFamily="18" charset="0"/>
            </a:endParaRPr>
          </a:p>
        </p:txBody>
      </p:sp>
      <p:sp>
        <p:nvSpPr>
          <p:cNvPr id="3" name="내용 개체 틀 2"/>
          <p:cNvSpPr>
            <a:spLocks noGrp="1"/>
          </p:cNvSpPr>
          <p:nvPr>
            <p:ph idx="1"/>
          </p:nvPr>
        </p:nvSpPr>
        <p:spPr>
          <a:xfrm>
            <a:off x="838200" y="1825624"/>
            <a:ext cx="5375564" cy="5032375"/>
          </a:xfrm>
        </p:spPr>
        <p:txBody>
          <a:bodyPr>
            <a:normAutofit lnSpcReduction="10000"/>
          </a:bodyPr>
          <a:lstStyle/>
          <a:p>
            <a:pPr eaLnBrk="0" latinLnBrk="0" hangingPunct="0"/>
            <a:r>
              <a:rPr lang="en-US" dirty="0" smtClean="0"/>
              <a:t>I am Mrs. Red’s friend.  </a:t>
            </a:r>
          </a:p>
          <a:p>
            <a:pPr eaLnBrk="0" latinLnBrk="0" hangingPunct="0"/>
            <a:endParaRPr lang="en-US" dirty="0"/>
          </a:p>
          <a:p>
            <a:pPr eaLnBrk="0" latinLnBrk="0" hangingPunct="0"/>
            <a:r>
              <a:rPr lang="en-US" dirty="0" smtClean="0"/>
              <a:t>I know everything about her. </a:t>
            </a:r>
          </a:p>
          <a:p>
            <a:pPr eaLnBrk="0" latinLnBrk="0" hangingPunct="0"/>
            <a:endParaRPr lang="en-US" dirty="0"/>
          </a:p>
          <a:p>
            <a:pPr eaLnBrk="0" latinLnBrk="0" hangingPunct="0"/>
            <a:r>
              <a:rPr lang="en-US" dirty="0" smtClean="0"/>
              <a:t>Mrs. Red doesn’t play with me anymore.  </a:t>
            </a:r>
          </a:p>
          <a:p>
            <a:pPr eaLnBrk="0" latinLnBrk="0" hangingPunct="0"/>
            <a:endParaRPr lang="en-US" dirty="0"/>
          </a:p>
          <a:p>
            <a:pPr eaLnBrk="0" latinLnBrk="0" hangingPunct="0"/>
            <a:r>
              <a:rPr lang="en-US" dirty="0" smtClean="0"/>
              <a:t>Mrs. Red plays with Mrs. Yellow and not me.  </a:t>
            </a:r>
          </a:p>
          <a:p>
            <a:pPr eaLnBrk="0" latinLnBrk="0" hangingPunct="0"/>
            <a:endParaRPr lang="en-US" dirty="0"/>
          </a:p>
          <a:p>
            <a:pPr eaLnBrk="0" latinLnBrk="0" hangingPunct="0"/>
            <a:r>
              <a:rPr lang="en-US" dirty="0" smtClean="0"/>
              <a:t>I am poor. </a:t>
            </a:r>
            <a:endParaRPr lang="en-US" dirty="0"/>
          </a:p>
        </p:txBody>
      </p:sp>
      <p:graphicFrame>
        <p:nvGraphicFramePr>
          <p:cNvPr id="6" name="표 5"/>
          <p:cNvGraphicFramePr>
            <a:graphicFrameLocks noGrp="1"/>
          </p:cNvGraphicFramePr>
          <p:nvPr>
            <p:extLst/>
          </p:nvPr>
        </p:nvGraphicFramePr>
        <p:xfrm>
          <a:off x="7275366" y="2092903"/>
          <a:ext cx="4819651" cy="4425430"/>
        </p:xfrm>
        <a:graphic>
          <a:graphicData uri="http://schemas.openxmlformats.org/drawingml/2006/table">
            <a:tbl>
              <a:tblPr bandCol="1">
                <a:tableStyleId>{5C22544A-7EE6-4342-B048-85BDC9FD1C3A}</a:tableStyleId>
              </a:tblPr>
              <a:tblGrid>
                <a:gridCol w="1439150"/>
                <a:gridCol w="3380501"/>
              </a:tblGrid>
              <a:tr h="363855">
                <a:tc>
                  <a:txBody>
                    <a:bodyPr/>
                    <a:lstStyle/>
                    <a:p>
                      <a:pPr algn="ctr" fontAlgn="ctr"/>
                      <a:r>
                        <a:rPr lang="en-US" sz="2400" u="none" strike="noStrike" dirty="0">
                          <a:effectLst/>
                        </a:rPr>
                        <a:t>5:00</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Exercised with Mr. </a:t>
                      </a:r>
                      <a:r>
                        <a:rPr lang="en-US" sz="2400" b="0" i="0" u="none" strike="noStrike" smtClean="0">
                          <a:solidFill>
                            <a:srgbClr val="000000"/>
                          </a:solidFill>
                          <a:effectLst/>
                          <a:latin typeface="Calibri" panose="020F0502020204030204" pitchFamily="34" charset="0"/>
                        </a:rPr>
                        <a:t>Red</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6:00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endParaRPr lang="en-US" dirty="0"/>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7:00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Dinner with Mr. Red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8:00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And Mr. Green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9:00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r>
                        <a:rPr lang="en-US" sz="2400" dirty="0" smtClean="0"/>
                        <a:t>Watched a movie with </a:t>
                      </a:r>
                      <a:endParaRPr lang="en-US" sz="2400" dirty="0"/>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Mrs.</a:t>
                      </a:r>
                      <a:r>
                        <a:rPr lang="en-US" sz="2400" b="0" i="0" u="none" strike="noStrike" baseline="0" dirty="0" smtClean="0">
                          <a:solidFill>
                            <a:srgbClr val="000000"/>
                          </a:solidFill>
                          <a:effectLst/>
                          <a:latin typeface="Calibri" panose="020F0502020204030204" pitchFamily="34" charset="0"/>
                        </a:rPr>
                        <a:t> Yellow and Mr. Green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Walked with Mr. Red</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algn="ctr" fontAlgn="ctr"/>
                      <a:r>
                        <a:rPr lang="en-US" sz="2400" u="none" strike="noStrike">
                          <a:effectLst/>
                        </a:rPr>
                        <a:t>12:00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r>
              <a:tr h="362922">
                <a:tc>
                  <a:txBody>
                    <a:bodyPr/>
                    <a:lstStyle/>
                    <a:p>
                      <a:pPr algn="ctr" fontAlgn="ctr"/>
                      <a:r>
                        <a:rPr lang="en-US" sz="2400" u="none" strike="noStrike">
                          <a:effectLst/>
                        </a:rPr>
                        <a:t>1:00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b="0" i="0" u="none" strike="noStrike" dirty="0" smtClean="0">
                          <a:solidFill>
                            <a:srgbClr val="000000"/>
                          </a:solidFill>
                          <a:effectLst/>
                          <a:latin typeface="Calibri" panose="020F0502020204030204" pitchFamily="34" charset="0"/>
                        </a:rPr>
                        <a:t>Sleeping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noFill/>
                      <a:prstDash val="solid"/>
                      <a:round/>
                      <a:headEnd type="none" w="med" len="med"/>
                      <a:tailEnd type="none" w="med" len="med"/>
                    </a:lnT>
                    <a:lnB w="12700" cmpd="sng">
                      <a:noFill/>
                    </a:lnB>
                    <a:lnTlToBr w="12700" cmpd="sng">
                      <a:noFill/>
                      <a:prstDash val="solid"/>
                    </a:lnTlToBr>
                    <a:lnBlToTr w="12700" cmpd="sng">
                      <a:noFill/>
                      <a:prstDash val="solid"/>
                    </a:lnBlToTr>
                  </a:tcPr>
                </a:tc>
              </a:tr>
              <a:tr h="362922">
                <a:tc>
                  <a:txBody>
                    <a:bodyPr/>
                    <a:lstStyle/>
                    <a:p>
                      <a:pPr algn="ctr" fontAlgn="ctr"/>
                      <a:r>
                        <a:rPr lang="en-US" sz="2400" u="none" strike="noStrike">
                          <a:effectLst/>
                        </a:rPr>
                        <a:t>2:00</a:t>
                      </a:r>
                      <a:endParaRPr lang="en-US" sz="2400" b="0" i="0" u="none" strike="noStrike">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r>
              <a:tr h="721180">
                <a:tc>
                  <a:txBody>
                    <a:bodyPr/>
                    <a:lstStyle/>
                    <a:p>
                      <a:pPr algn="ctr" fontAlgn="ctr"/>
                      <a:r>
                        <a:rPr lang="en-US" sz="2400" u="none" strike="noStrike" dirty="0">
                          <a:effectLst/>
                        </a:rPr>
                        <a:t>3:00 - 7:00 </a:t>
                      </a:r>
                      <a:endParaRPr lang="en-US" sz="2400" b="0" i="0" u="none" strike="noStrike" dirty="0">
                        <a:solidFill>
                          <a:srgbClr val="000000"/>
                        </a:solidFill>
                        <a:effectLst/>
                        <a:latin typeface="Calibri" panose="020F0502020204030204" pitchFamily="34" charset="0"/>
                      </a:endParaRPr>
                    </a:p>
                  </a:txBody>
                  <a:tcPr marL="4665" marR="4665" marT="466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l" fontAlgn="b"/>
                      <a:r>
                        <a:rPr lang="en-US" sz="2400" u="none" strike="noStrike" dirty="0">
                          <a:effectLst/>
                        </a:rPr>
                        <a:t> </a:t>
                      </a:r>
                      <a:endParaRPr lang="en-US" sz="2400" b="0" i="0" u="none" strike="noStrike" dirty="0">
                        <a:solidFill>
                          <a:srgbClr val="000000"/>
                        </a:solidFill>
                        <a:effectLst/>
                        <a:latin typeface="Calibri" panose="020F0502020204030204" pitchFamily="34" charset="0"/>
                      </a:endParaRPr>
                    </a:p>
                  </a:txBody>
                  <a:tcPr marL="4665" marR="4665" marT="4665" marB="0"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extLst>
      <p:ext uri="{BB962C8B-B14F-4D97-AF65-F5344CB8AC3E}">
        <p14:creationId xmlns:p14="http://schemas.microsoft.com/office/powerpoint/2010/main" val="862640414"/>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Image result for border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8" y="597148"/>
            <a:ext cx="11785965" cy="6024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1631440" y="2177223"/>
            <a:ext cx="8410832" cy="2387600"/>
          </a:xfrm>
        </p:spPr>
        <p:txBody>
          <a:bodyPr anchor="ctr">
            <a:normAutofit/>
          </a:bodyPr>
          <a:lstStyle/>
          <a:p>
            <a:r>
              <a:rPr lang="en-US" sz="6600" b="1" dirty="0" smtClean="0">
                <a:ln w="0"/>
                <a:effectLst>
                  <a:outerShdw blurRad="38100" dist="19050" dir="2700000" algn="tl" rotWithShape="0">
                    <a:schemeClr val="dk1">
                      <a:alpha val="40000"/>
                    </a:schemeClr>
                  </a:outerShdw>
                </a:effectLst>
                <a:latin typeface="Berlin Sans FB Demi" panose="020E0802020502020306" pitchFamily="34" charset="0"/>
              </a:rPr>
              <a:t>CSI: COEILI</a:t>
            </a:r>
            <a:endParaRPr lang="en-US" sz="6600" b="1" dirty="0">
              <a:ln w="0"/>
              <a:effectLst>
                <a:outerShdw blurRad="38100" dist="19050" dir="2700000" algn="tl" rotWithShape="0">
                  <a:schemeClr val="dk1">
                    <a:alpha val="40000"/>
                  </a:schemeClr>
                </a:outerShdw>
              </a:effectLst>
              <a:latin typeface="Berlin Sans FB Demi" panose="020E0802020502020306" pitchFamily="34" charset="0"/>
            </a:endParaRPr>
          </a:p>
        </p:txBody>
      </p:sp>
    </p:spTree>
    <p:extLst>
      <p:ext uri="{BB962C8B-B14F-4D97-AF65-F5344CB8AC3E}">
        <p14:creationId xmlns:p14="http://schemas.microsoft.com/office/powerpoint/2010/main" val="284331104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cs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8359" y="0"/>
            <a:ext cx="1388326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227233"/>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200" name="Picture 8" descr="Image result for border 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68" y="597148"/>
            <a:ext cx="11785965" cy="6024839"/>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ctrTitle"/>
          </p:nvPr>
        </p:nvSpPr>
        <p:spPr>
          <a:xfrm>
            <a:off x="1631440" y="2177223"/>
            <a:ext cx="8410832" cy="2387600"/>
          </a:xfrm>
        </p:spPr>
        <p:txBody>
          <a:bodyPr anchor="ctr">
            <a:normAutofit/>
          </a:bodyPr>
          <a:lstStyle/>
          <a:p>
            <a:r>
              <a:rPr lang="en-US" sz="6600" b="1" dirty="0" smtClean="0">
                <a:ln w="0"/>
                <a:effectLst>
                  <a:outerShdw blurRad="38100" dist="19050" dir="2700000" algn="tl" rotWithShape="0">
                    <a:schemeClr val="dk1">
                      <a:alpha val="40000"/>
                    </a:schemeClr>
                  </a:outerShdw>
                </a:effectLst>
                <a:latin typeface="Berlin Sans FB Demi" panose="020E0802020502020306" pitchFamily="34" charset="0"/>
              </a:rPr>
              <a:t>QR Detective</a:t>
            </a:r>
            <a:endParaRPr lang="en-US" sz="6600" b="1" dirty="0">
              <a:ln w="0"/>
              <a:effectLst>
                <a:outerShdw blurRad="38100" dist="19050" dir="2700000" algn="tl" rotWithShape="0">
                  <a:schemeClr val="dk1">
                    <a:alpha val="40000"/>
                  </a:schemeClr>
                </a:outerShdw>
              </a:effectLst>
              <a:latin typeface="Berlin Sans FB Demi" panose="020E0802020502020306" pitchFamily="34" charset="0"/>
            </a:endParaRPr>
          </a:p>
        </p:txBody>
      </p:sp>
      <p:pic>
        <p:nvPicPr>
          <p:cNvPr id="4" name="그림 3">
            <a:extLst>
              <a:ext uri="{FF2B5EF4-FFF2-40B4-BE49-F238E27FC236}">
                <a16:creationId xmlns:a16="http://schemas.microsoft.com/office/drawing/2014/main" xmlns="" id="{B1473788-8DAD-40C5-A984-B944EF0D01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26958" b="91717" l="19231" r="49231">
                        <a14:foregroundMark x1="19692" y1="60241" x2="20923" y2="60090"/>
                        <a14:backgroundMark x1="43385" y1="29518" x2="48308" y2="44277"/>
                        <a14:backgroundMark x1="31077" y1="58584" x2="26154" y2="68072"/>
                        <a14:backgroundMark x1="47231" y1="63855" x2="48769" y2="59789"/>
                        <a14:backgroundMark x1="48462" y1="52410" x2="48615" y2="60241"/>
                      </a14:backgroundRemoval>
                    </a14:imgEffect>
                  </a14:imgLayer>
                </a14:imgProps>
              </a:ext>
            </a:extLst>
          </a:blip>
          <a:stretch>
            <a:fillRect/>
          </a:stretch>
        </p:blipFill>
        <p:spPr>
          <a:xfrm>
            <a:off x="7290033" y="-649705"/>
            <a:ext cx="9144000" cy="8277535"/>
          </a:xfrm>
          <a:prstGeom prst="rect">
            <a:avLst/>
          </a:prstGeom>
        </p:spPr>
      </p:pic>
    </p:spTree>
    <p:extLst>
      <p:ext uri="{BB962C8B-B14F-4D97-AF65-F5344CB8AC3E}">
        <p14:creationId xmlns:p14="http://schemas.microsoft.com/office/powerpoint/2010/main" val="2986804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6" decel="10000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250" fill="hold"/>
                                        <p:tgtEl>
                                          <p:spTgt spid="4"/>
                                        </p:tgtEl>
                                        <p:attrNameLst>
                                          <p:attrName>ppt_x</p:attrName>
                                        </p:attrNameLst>
                                      </p:cBhvr>
                                      <p:tavLst>
                                        <p:tav tm="0">
                                          <p:val>
                                            <p:strVal val="1+#ppt_w/2"/>
                                          </p:val>
                                        </p:tav>
                                        <p:tav tm="100000">
                                          <p:val>
                                            <p:strVal val="#ppt_x"/>
                                          </p:val>
                                        </p:tav>
                                      </p:tavLst>
                                    </p:anim>
                                    <p:anim calcmode="lin" valueType="num">
                                      <p:cBhvr additive="base">
                                        <p:cTn id="8" dur="125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1D8AB3"/>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971D5721-27F0-4B4E-BBD2-F5C4C4980F32}"/>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6E7E1F24-E694-46E4-891D-EFB00A3714B5}"/>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B1473788-8DAD-40C5-A984-B944EF0D0108}"/>
              </a:ext>
            </a:extLst>
          </p:cNvPr>
          <p:cNvPicPr>
            <a:picLocks noChangeAspect="1"/>
          </p:cNvPicPr>
          <p:nvPr/>
        </p:nvPicPr>
        <p:blipFill>
          <a:blip r:embed="rId2"/>
          <a:stretch>
            <a:fillRect/>
          </a:stretch>
        </p:blipFill>
        <p:spPr>
          <a:xfrm>
            <a:off x="1524000" y="-1074821"/>
            <a:ext cx="9144000" cy="8277535"/>
          </a:xfrm>
          <a:prstGeom prst="rect">
            <a:avLst/>
          </a:prstGeom>
        </p:spPr>
      </p:pic>
    </p:spTree>
    <p:extLst>
      <p:ext uri="{BB962C8B-B14F-4D97-AF65-F5344CB8AC3E}">
        <p14:creationId xmlns:p14="http://schemas.microsoft.com/office/powerpoint/2010/main" val="1570655238"/>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1D8AB3"/>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249B17D7-157D-4554-9AFF-A8A60D0B7810}"/>
              </a:ext>
            </a:extLst>
          </p:cNvPr>
          <p:cNvSpPr>
            <a:spLocks noGrp="1"/>
          </p:cNvSpPr>
          <p:nvPr>
            <p:ph idx="1"/>
          </p:nvPr>
        </p:nvSpPr>
        <p:spPr>
          <a:xfrm>
            <a:off x="230910" y="452582"/>
            <a:ext cx="11711708" cy="6040583"/>
          </a:xfrm>
        </p:spPr>
        <p:txBody>
          <a:bodyPr>
            <a:normAutofit fontScale="92500" lnSpcReduction="10000"/>
          </a:bodyPr>
          <a:lstStyle/>
          <a:p>
            <a:pPr marL="0" indent="0" algn="ctr">
              <a:buNone/>
            </a:pPr>
            <a:r>
              <a:rPr lang="en-US" altLang="ko-KR" sz="4000" dirty="0">
                <a:solidFill>
                  <a:schemeClr val="bg1"/>
                </a:solidFill>
                <a:latin typeface="Comic Sans MS" panose="030F0702030302020204" pitchFamily="66" charset="0"/>
              </a:rPr>
              <a:t>Detective’s tragedy</a:t>
            </a:r>
          </a:p>
          <a:p>
            <a:pPr marL="0" indent="0">
              <a:buNone/>
            </a:pPr>
            <a:endParaRPr lang="en-US" altLang="ko-KR" dirty="0"/>
          </a:p>
          <a:p>
            <a:pPr marL="0" indent="0">
              <a:buNone/>
            </a:pPr>
            <a:r>
              <a:rPr lang="en-US" altLang="ko-KR" dirty="0">
                <a:solidFill>
                  <a:schemeClr val="accent4">
                    <a:lumMod val="20000"/>
                    <a:lumOff val="80000"/>
                  </a:schemeClr>
                </a:solidFill>
                <a:latin typeface="Comic Sans MS" panose="030F0702030302020204" pitchFamily="66" charset="0"/>
              </a:rPr>
              <a:t>One morning, the detective had an argument with his wife and went away without his cell phone and keys. In the evening, when he returned home, he found his colleague, his scared wife, and a murdered man. Stevens’s wife told her story:</a:t>
            </a:r>
          </a:p>
          <a:p>
            <a:pPr marL="0" indent="0">
              <a:buNone/>
            </a:pPr>
            <a:endParaRPr lang="en-US" altLang="ko-KR" dirty="0">
              <a:solidFill>
                <a:schemeClr val="accent4">
                  <a:lumMod val="20000"/>
                  <a:lumOff val="80000"/>
                </a:schemeClr>
              </a:solidFill>
              <a:latin typeface="Comic Sans MS" panose="030F0702030302020204" pitchFamily="66" charset="0"/>
            </a:endParaRPr>
          </a:p>
          <a:p>
            <a:pPr marL="0" indent="0">
              <a:buNone/>
            </a:pPr>
            <a:r>
              <a:rPr lang="en-US" altLang="ko-KR" dirty="0">
                <a:solidFill>
                  <a:schemeClr val="accent4">
                    <a:lumMod val="20000"/>
                    <a:lumOff val="80000"/>
                  </a:schemeClr>
                </a:solidFill>
                <a:latin typeface="Comic Sans MS" panose="030F0702030302020204" pitchFamily="66" charset="0"/>
              </a:rPr>
              <a:t>"I was sitting in the living room when I heard the doorbell. I thought it was my husband and opened the door. But a criminal pushed me, and so I stabbed him with a knife."</a:t>
            </a:r>
          </a:p>
          <a:p>
            <a:pPr marL="0" indent="0">
              <a:buNone/>
            </a:pPr>
            <a:endParaRPr lang="en-US" altLang="ko-KR" dirty="0">
              <a:solidFill>
                <a:schemeClr val="accent4">
                  <a:lumMod val="20000"/>
                  <a:lumOff val="80000"/>
                </a:schemeClr>
              </a:solidFill>
              <a:latin typeface="Comic Sans MS" panose="030F0702030302020204" pitchFamily="66" charset="0"/>
            </a:endParaRPr>
          </a:p>
          <a:p>
            <a:pPr marL="0" indent="0">
              <a:buNone/>
            </a:pPr>
            <a:r>
              <a:rPr lang="en-US" altLang="ko-KR" dirty="0">
                <a:solidFill>
                  <a:schemeClr val="accent4">
                    <a:lumMod val="20000"/>
                    <a:lumOff val="80000"/>
                  </a:schemeClr>
                </a:solidFill>
                <a:latin typeface="Comic Sans MS" panose="030F0702030302020204" pitchFamily="66" charset="0"/>
              </a:rPr>
              <a:t>The detective ordered the policeman to arrest his wife because she had planned to kill him.</a:t>
            </a:r>
          </a:p>
          <a:p>
            <a:pPr marL="0" indent="0">
              <a:buNone/>
            </a:pPr>
            <a:endParaRPr lang="en-US" altLang="ko-KR" dirty="0">
              <a:solidFill>
                <a:schemeClr val="accent4">
                  <a:lumMod val="20000"/>
                  <a:lumOff val="80000"/>
                </a:schemeClr>
              </a:solidFill>
              <a:latin typeface="Comic Sans MS" panose="030F0702030302020204" pitchFamily="66" charset="0"/>
            </a:endParaRPr>
          </a:p>
          <a:p>
            <a:pPr marL="0" indent="0">
              <a:buNone/>
            </a:pPr>
            <a:r>
              <a:rPr lang="en-US" altLang="ko-KR" dirty="0">
                <a:solidFill>
                  <a:schemeClr val="accent4">
                    <a:lumMod val="20000"/>
                    <a:lumOff val="80000"/>
                  </a:schemeClr>
                </a:solidFill>
                <a:latin typeface="Comic Sans MS" panose="030F0702030302020204" pitchFamily="66" charset="0"/>
              </a:rPr>
              <a:t>How did the detective figure it out?</a:t>
            </a:r>
            <a:endParaRPr lang="ko-KR" altLang="en-US" dirty="0">
              <a:solidFill>
                <a:schemeClr val="accent4">
                  <a:lumMod val="20000"/>
                  <a:lumOff val="80000"/>
                </a:schemeClr>
              </a:solidFill>
              <a:latin typeface="Comic Sans MS" panose="030F0702030302020204" pitchFamily="66" charset="0"/>
            </a:endParaRPr>
          </a:p>
        </p:txBody>
      </p:sp>
    </p:spTree>
    <p:extLst>
      <p:ext uri="{BB962C8B-B14F-4D97-AF65-F5344CB8AC3E}">
        <p14:creationId xmlns:p14="http://schemas.microsoft.com/office/powerpoint/2010/main" val="33845352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1D8AB3"/>
        </a:solidFill>
        <a:effectLst/>
      </p:bgPr>
    </p:bg>
    <p:spTree>
      <p:nvGrpSpPr>
        <p:cNvPr id="1" name=""/>
        <p:cNvGrpSpPr/>
        <p:nvPr/>
      </p:nvGrpSpPr>
      <p:grpSpPr>
        <a:xfrm>
          <a:off x="0" y="0"/>
          <a:ext cx="0" cy="0"/>
          <a:chOff x="0" y="0"/>
          <a:chExt cx="0" cy="0"/>
        </a:xfrm>
      </p:grpSpPr>
      <p:pic>
        <p:nvPicPr>
          <p:cNvPr id="2" name="내용 개체 틀 1">
            <a:extLst>
              <a:ext uri="{FF2B5EF4-FFF2-40B4-BE49-F238E27FC236}">
                <a16:creationId xmlns:a16="http://schemas.microsoft.com/office/drawing/2014/main" xmlns="" id="{C65829AA-3436-4F17-866D-92D236B89644}"/>
              </a:ext>
            </a:extLst>
          </p:cNvPr>
          <p:cNvPicPr>
            <a:picLocks noGrp="1" noChangeAspect="1"/>
          </p:cNvPicPr>
          <p:nvPr>
            <p:ph idx="1"/>
          </p:nvPr>
        </p:nvPicPr>
        <p:blipFill>
          <a:blip r:embed="rId2"/>
          <a:stretch>
            <a:fillRect/>
          </a:stretch>
        </p:blipFill>
        <p:spPr>
          <a:xfrm>
            <a:off x="1524000" y="-249381"/>
            <a:ext cx="9144001" cy="7961746"/>
          </a:xfrm>
          <a:prstGeom prst="rect">
            <a:avLst/>
          </a:prstGeom>
          <a:solidFill>
            <a:srgbClr val="1D8AB3"/>
          </a:solidFill>
        </p:spPr>
      </p:pic>
    </p:spTree>
    <p:extLst>
      <p:ext uri="{BB962C8B-B14F-4D97-AF65-F5344CB8AC3E}">
        <p14:creationId xmlns:p14="http://schemas.microsoft.com/office/powerpoint/2010/main" val="2637585284"/>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A5B4B9"/>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125AB0C6-6587-4D0C-974C-AC94C813D747}"/>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37FC3415-CA7C-4535-A548-30071420ED66}"/>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BF90EE96-CBC4-4DD2-A767-6BFB963E9349}"/>
              </a:ext>
            </a:extLst>
          </p:cNvPr>
          <p:cNvPicPr>
            <a:picLocks noChangeAspect="1"/>
          </p:cNvPicPr>
          <p:nvPr/>
        </p:nvPicPr>
        <p:blipFill>
          <a:blip r:embed="rId2"/>
          <a:stretch>
            <a:fillRect/>
          </a:stretch>
        </p:blipFill>
        <p:spPr>
          <a:xfrm>
            <a:off x="1181100" y="0"/>
            <a:ext cx="9829800" cy="7372351"/>
          </a:xfrm>
          <a:prstGeom prst="rect">
            <a:avLst/>
          </a:prstGeom>
        </p:spPr>
      </p:pic>
    </p:spTree>
    <p:extLst>
      <p:ext uri="{BB962C8B-B14F-4D97-AF65-F5344CB8AC3E}">
        <p14:creationId xmlns:p14="http://schemas.microsoft.com/office/powerpoint/2010/main" val="639640895"/>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korean souvenir shop"/>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8600"/>
            <a:ext cx="12022282" cy="8014856"/>
          </a:xfrm>
          <a:prstGeom prst="rect">
            <a:avLst/>
          </a:prstGeom>
          <a:noFill/>
          <a:extLst>
            <a:ext uri="{909E8E84-426E-40DD-AFC4-6F175D3DCCD1}">
              <a14:hiddenFill xmlns:a14="http://schemas.microsoft.com/office/drawing/2010/main">
                <a:solidFill>
                  <a:srgbClr val="FFFFFF"/>
                </a:solidFill>
              </a14:hiddenFill>
            </a:ext>
          </a:extLst>
        </p:spPr>
      </p:pic>
      <p:sp>
        <p:nvSpPr>
          <p:cNvPr id="2" name="제목 1"/>
          <p:cNvSpPr>
            <a:spLocks noGrp="1"/>
          </p:cNvSpPr>
          <p:nvPr>
            <p:ph type="title"/>
          </p:nvPr>
        </p:nvSpPr>
        <p:spPr>
          <a:xfrm>
            <a:off x="2563091" y="2599170"/>
            <a:ext cx="4939145" cy="1325563"/>
          </a:xfrm>
        </p:spPr>
        <p:style>
          <a:lnRef idx="2">
            <a:schemeClr val="accent1"/>
          </a:lnRef>
          <a:fillRef idx="1">
            <a:schemeClr val="lt1"/>
          </a:fillRef>
          <a:effectRef idx="0">
            <a:schemeClr val="accent1"/>
          </a:effectRef>
          <a:fontRef idx="minor">
            <a:schemeClr val="dk1"/>
          </a:fontRef>
        </p:style>
        <p:txBody>
          <a:bodyPr/>
          <a:lstStyle/>
          <a:p>
            <a:pPr algn="ctr"/>
            <a:r>
              <a:rPr lang="en-US" dirty="0" smtClean="0"/>
              <a:t>What is a souvenir?</a:t>
            </a:r>
            <a:endParaRPr lang="en-US" dirty="0"/>
          </a:p>
        </p:txBody>
      </p:sp>
      <p:sp>
        <p:nvSpPr>
          <p:cNvPr id="3" name="내용 개체 틀 2"/>
          <p:cNvSpPr>
            <a:spLocks noGrp="1"/>
          </p:cNvSpPr>
          <p:nvPr>
            <p:ph idx="1"/>
          </p:nvPr>
        </p:nvSpPr>
        <p:spPr>
          <a:xfrm>
            <a:off x="2064327" y="4402570"/>
            <a:ext cx="6206836" cy="773545"/>
          </a:xfrm>
        </p:spPr>
        <p:style>
          <a:lnRef idx="2">
            <a:schemeClr val="accent6"/>
          </a:lnRef>
          <a:fillRef idx="1">
            <a:schemeClr val="lt1"/>
          </a:fillRef>
          <a:effectRef idx="0">
            <a:schemeClr val="accent6"/>
          </a:effectRef>
          <a:fontRef idx="minor">
            <a:schemeClr val="dk1"/>
          </a:fontRef>
        </p:style>
        <p:txBody>
          <a:bodyPr anchor="ctr"/>
          <a:lstStyle/>
          <a:p>
            <a:pPr marL="0" indent="0" algn="ctr">
              <a:buNone/>
            </a:pPr>
            <a:r>
              <a:rPr lang="en-US" dirty="0" smtClean="0"/>
              <a:t>It’s something you can buy on vacation </a:t>
            </a:r>
          </a:p>
        </p:txBody>
      </p:sp>
    </p:spTree>
    <p:extLst>
      <p:ext uri="{BB962C8B-B14F-4D97-AF65-F5344CB8AC3E}">
        <p14:creationId xmlns:p14="http://schemas.microsoft.com/office/powerpoint/2010/main" val="2531531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fade">
                                      <p:cBhvr>
                                        <p:cTn id="7" dur="500"/>
                                        <p:tgtEl>
                                          <p:spTgt spid="3">
                                            <p:bg/>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A5B4B9"/>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667CCDA4-1788-482D-9C30-F5915A602D6D}"/>
              </a:ext>
            </a:extLst>
          </p:cNvPr>
          <p:cNvSpPr>
            <a:spLocks noGrp="1"/>
          </p:cNvSpPr>
          <p:nvPr>
            <p:ph idx="1"/>
          </p:nvPr>
        </p:nvSpPr>
        <p:spPr>
          <a:xfrm>
            <a:off x="203200" y="316727"/>
            <a:ext cx="11720946" cy="6467381"/>
          </a:xfrm>
        </p:spPr>
        <p:txBody>
          <a:bodyPr>
            <a:normAutofit/>
          </a:bodyPr>
          <a:lstStyle/>
          <a:p>
            <a:pPr marL="0" lvl="8" indent="0" algn="ctr">
              <a:buNone/>
            </a:pPr>
            <a:r>
              <a:rPr lang="en-US" altLang="ko-KR" sz="5200" dirty="0">
                <a:solidFill>
                  <a:schemeClr val="bg1"/>
                </a:solidFill>
                <a:latin typeface="Comic Sans MS" panose="030F0702030302020204" pitchFamily="66" charset="0"/>
              </a:rPr>
              <a:t>Escape</a:t>
            </a:r>
          </a:p>
          <a:p>
            <a:pPr marL="0" indent="0">
              <a:buNone/>
            </a:pPr>
            <a:endParaRPr lang="en-US" altLang="ko-KR" dirty="0">
              <a:solidFill>
                <a:srgbClr val="000000"/>
              </a:solidFill>
              <a:latin typeface="Comic Sans MS" panose="030F0702030302020204" pitchFamily="66" charset="0"/>
            </a:endParaRPr>
          </a:p>
          <a:p>
            <a:pPr marL="0" indent="0">
              <a:buNone/>
            </a:pPr>
            <a:r>
              <a:rPr lang="en-US" altLang="ko-KR" dirty="0">
                <a:solidFill>
                  <a:schemeClr val="accent4">
                    <a:lumMod val="20000"/>
                    <a:lumOff val="80000"/>
                  </a:schemeClr>
                </a:solidFill>
                <a:latin typeface="Comic Sans MS" panose="030F0702030302020204" pitchFamily="66" charset="0"/>
              </a:rPr>
              <a:t>The detective once had to find an escaped prisoner. He knew that the criminal was hiding in one of these houses. But he had to know the exact address so as not to frighten away the criminal. </a:t>
            </a:r>
            <a:r>
              <a:rPr lang="en-US" altLang="ko-KR" b="1" dirty="0">
                <a:solidFill>
                  <a:schemeClr val="accent4">
                    <a:lumMod val="20000"/>
                    <a:lumOff val="80000"/>
                  </a:schemeClr>
                </a:solidFill>
                <a:latin typeface="Comic Sans MS" panose="030F0702030302020204" pitchFamily="66" charset="0"/>
              </a:rPr>
              <a:t>First, he took a photo of the houses with the help of a drone</a:t>
            </a:r>
            <a:r>
              <a:rPr lang="en-US" altLang="ko-KR" b="1" dirty="0" smtClean="0">
                <a:solidFill>
                  <a:schemeClr val="accent4">
                    <a:lumMod val="20000"/>
                    <a:lumOff val="80000"/>
                  </a:schemeClr>
                </a:solidFill>
                <a:latin typeface="Comic Sans MS" panose="030F0702030302020204" pitchFamily="66" charset="0"/>
              </a:rPr>
              <a:t>.</a:t>
            </a:r>
          </a:p>
          <a:p>
            <a:pPr marL="0" indent="0">
              <a:buNone/>
            </a:pPr>
            <a:endParaRPr lang="en-US" altLang="ko-KR" dirty="0">
              <a:solidFill>
                <a:schemeClr val="accent4">
                  <a:lumMod val="20000"/>
                  <a:lumOff val="80000"/>
                </a:schemeClr>
              </a:solidFill>
              <a:latin typeface="Comic Sans MS" panose="030F0702030302020204" pitchFamily="66" charset="0"/>
            </a:endParaRPr>
          </a:p>
          <a:p>
            <a:pPr marL="0" indent="0">
              <a:buNone/>
            </a:pPr>
            <a:r>
              <a:rPr lang="en-US" altLang="ko-KR" dirty="0">
                <a:solidFill>
                  <a:schemeClr val="accent4">
                    <a:lumMod val="20000"/>
                    <a:lumOff val="80000"/>
                  </a:schemeClr>
                </a:solidFill>
                <a:latin typeface="Comic Sans MS" panose="030F0702030302020204" pitchFamily="66" charset="0"/>
              </a:rPr>
              <a:t>When he looked at the photo, he realized where the criminal was. </a:t>
            </a:r>
            <a:endParaRPr lang="en-US" altLang="ko-KR" dirty="0" smtClean="0">
              <a:solidFill>
                <a:schemeClr val="accent4">
                  <a:lumMod val="20000"/>
                  <a:lumOff val="80000"/>
                </a:schemeClr>
              </a:solidFill>
              <a:latin typeface="Comic Sans MS" panose="030F0702030302020204" pitchFamily="66" charset="0"/>
            </a:endParaRPr>
          </a:p>
          <a:p>
            <a:pPr marL="0" indent="0">
              <a:buNone/>
            </a:pPr>
            <a:endParaRPr lang="en-US" altLang="ko-KR" dirty="0">
              <a:solidFill>
                <a:schemeClr val="accent4">
                  <a:lumMod val="20000"/>
                  <a:lumOff val="80000"/>
                </a:schemeClr>
              </a:solidFill>
              <a:latin typeface="Comic Sans MS" panose="030F0702030302020204" pitchFamily="66" charset="0"/>
            </a:endParaRPr>
          </a:p>
          <a:p>
            <a:pPr marL="0" indent="0">
              <a:buNone/>
            </a:pPr>
            <a:r>
              <a:rPr lang="en-US" altLang="ko-KR" dirty="0" smtClean="0">
                <a:solidFill>
                  <a:schemeClr val="accent4">
                    <a:lumMod val="20000"/>
                    <a:lumOff val="80000"/>
                  </a:schemeClr>
                </a:solidFill>
                <a:latin typeface="Comic Sans MS" panose="030F0702030302020204" pitchFamily="66" charset="0"/>
              </a:rPr>
              <a:t>Where </a:t>
            </a:r>
            <a:r>
              <a:rPr lang="en-US" altLang="ko-KR" dirty="0">
                <a:solidFill>
                  <a:schemeClr val="accent4">
                    <a:lumMod val="20000"/>
                    <a:lumOff val="80000"/>
                  </a:schemeClr>
                </a:solidFill>
                <a:latin typeface="Comic Sans MS" panose="030F0702030302020204" pitchFamily="66" charset="0"/>
              </a:rPr>
              <a:t>was that fugitive, and how was he found?</a:t>
            </a:r>
          </a:p>
        </p:txBody>
      </p:sp>
    </p:spTree>
    <p:extLst>
      <p:ext uri="{BB962C8B-B14F-4D97-AF65-F5344CB8AC3E}">
        <p14:creationId xmlns:p14="http://schemas.microsoft.com/office/powerpoint/2010/main" val="115016385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A5B4B9"/>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630186ED-AAAE-423C-ACA9-66D239D5F588}"/>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06579038-F419-4C8E-8D8A-1E611FD80B18}"/>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CF11132C-D265-4198-BA88-043EF952D0E1}"/>
              </a:ext>
            </a:extLst>
          </p:cNvPr>
          <p:cNvPicPr>
            <a:picLocks noChangeAspect="1"/>
          </p:cNvPicPr>
          <p:nvPr/>
        </p:nvPicPr>
        <p:blipFill>
          <a:blip r:embed="rId2"/>
          <a:stretch>
            <a:fillRect/>
          </a:stretch>
        </p:blipFill>
        <p:spPr>
          <a:xfrm>
            <a:off x="1546934" y="2"/>
            <a:ext cx="9121066" cy="6873363"/>
          </a:xfrm>
          <a:prstGeom prst="rect">
            <a:avLst/>
          </a:prstGeom>
        </p:spPr>
      </p:pic>
    </p:spTree>
    <p:extLst>
      <p:ext uri="{BB962C8B-B14F-4D97-AF65-F5344CB8AC3E}">
        <p14:creationId xmlns:p14="http://schemas.microsoft.com/office/powerpoint/2010/main" val="312960659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9DF9F8"/>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62226CC7-3F9E-41EE-954B-C5C091EFA480}"/>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302B3851-298B-494E-99A1-BFC22E471D62}"/>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9533041A-CD45-45C2-83AE-2A044413BA85}"/>
              </a:ext>
            </a:extLst>
          </p:cNvPr>
          <p:cNvPicPr>
            <a:picLocks noChangeAspect="1"/>
          </p:cNvPicPr>
          <p:nvPr/>
        </p:nvPicPr>
        <p:blipFill>
          <a:blip r:embed="rId2"/>
          <a:stretch>
            <a:fillRect/>
          </a:stretch>
        </p:blipFill>
        <p:spPr>
          <a:xfrm>
            <a:off x="1524001" y="-1203"/>
            <a:ext cx="9144000" cy="6859203"/>
          </a:xfrm>
          <a:prstGeom prst="rect">
            <a:avLst/>
          </a:prstGeom>
        </p:spPr>
      </p:pic>
    </p:spTree>
    <p:extLst>
      <p:ext uri="{BB962C8B-B14F-4D97-AF65-F5344CB8AC3E}">
        <p14:creationId xmlns:p14="http://schemas.microsoft.com/office/powerpoint/2010/main" val="3970335471"/>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9DF9F8"/>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3D982B6F-CCD0-4BFF-A987-54D99F0CAD73}"/>
              </a:ext>
            </a:extLst>
          </p:cNvPr>
          <p:cNvSpPr>
            <a:spLocks noGrp="1"/>
          </p:cNvSpPr>
          <p:nvPr>
            <p:ph idx="1"/>
          </p:nvPr>
        </p:nvSpPr>
        <p:spPr>
          <a:xfrm>
            <a:off x="193964" y="514465"/>
            <a:ext cx="11591636" cy="6071062"/>
          </a:xfrm>
        </p:spPr>
        <p:txBody>
          <a:bodyPr>
            <a:normAutofit fontScale="92500" lnSpcReduction="20000"/>
          </a:bodyPr>
          <a:lstStyle/>
          <a:p>
            <a:pPr marL="0" indent="0" algn="ctr">
              <a:buNone/>
            </a:pPr>
            <a:r>
              <a:rPr lang="en-US" altLang="ko-KR" sz="4800" b="1" dirty="0">
                <a:solidFill>
                  <a:schemeClr val="bg1">
                    <a:lumMod val="50000"/>
                  </a:schemeClr>
                </a:solidFill>
                <a:latin typeface="Comic Sans MS" panose="030F0702030302020204" pitchFamily="66" charset="0"/>
              </a:rPr>
              <a:t>Friendly murder</a:t>
            </a:r>
          </a:p>
          <a:p>
            <a:pPr marL="0" indent="0">
              <a:buNone/>
            </a:pPr>
            <a:endParaRPr lang="en-US" altLang="ko-KR" dirty="0"/>
          </a:p>
          <a:p>
            <a:pPr marL="0" indent="0">
              <a:buNone/>
            </a:pPr>
            <a:r>
              <a:rPr lang="en-US" altLang="ko-KR" dirty="0">
                <a:solidFill>
                  <a:schemeClr val="tx2">
                    <a:lumMod val="75000"/>
                  </a:schemeClr>
                </a:solidFill>
                <a:latin typeface="Comic Sans MS" panose="030F0702030302020204" pitchFamily="66" charset="0"/>
              </a:rPr>
              <a:t>Mary and Ben lived with their 4 friends. One day, Ben came home and found Mary dead on a sofa. He called the police.</a:t>
            </a:r>
          </a:p>
          <a:p>
            <a:pPr marL="0" indent="0">
              <a:buNone/>
            </a:pPr>
            <a:r>
              <a:rPr lang="en-US" altLang="ko-KR" dirty="0">
                <a:solidFill>
                  <a:schemeClr val="tx2">
                    <a:lumMod val="75000"/>
                  </a:schemeClr>
                </a:solidFill>
                <a:latin typeface="Comic Sans MS" panose="030F0702030302020204" pitchFamily="66" charset="0"/>
              </a:rPr>
              <a:t>The detective arrived and realized that Mary had been killed not so long ago. He interrogated all 4 friends.</a:t>
            </a:r>
          </a:p>
          <a:p>
            <a:pPr marL="0" indent="0">
              <a:buNone/>
            </a:pPr>
            <a:r>
              <a:rPr lang="en-US" altLang="ko-KR" dirty="0">
                <a:solidFill>
                  <a:schemeClr val="tx2">
                    <a:lumMod val="75000"/>
                  </a:schemeClr>
                </a:solidFill>
                <a:latin typeface="Comic Sans MS" panose="030F0702030302020204" pitchFamily="66" charset="0"/>
              </a:rPr>
              <a:t>Mia was in the kitchen and said she’d come home 2 hours ago and gone to the kitchen.</a:t>
            </a:r>
          </a:p>
          <a:p>
            <a:pPr marL="0" indent="0">
              <a:buNone/>
            </a:pPr>
            <a:r>
              <a:rPr lang="en-US" altLang="ko-KR" dirty="0">
                <a:solidFill>
                  <a:schemeClr val="tx2">
                    <a:lumMod val="75000"/>
                  </a:schemeClr>
                </a:solidFill>
                <a:latin typeface="Comic Sans MS" panose="030F0702030302020204" pitchFamily="66" charset="0"/>
              </a:rPr>
              <a:t>John was reading a book in the garden. He said he hadn’t left the place that day.</a:t>
            </a:r>
          </a:p>
          <a:p>
            <a:pPr marL="0" indent="0">
              <a:buNone/>
            </a:pPr>
            <a:r>
              <a:rPr lang="en-US" altLang="ko-KR" dirty="0">
                <a:solidFill>
                  <a:schemeClr val="tx2">
                    <a:lumMod val="75000"/>
                  </a:schemeClr>
                </a:solidFill>
                <a:latin typeface="Comic Sans MS" panose="030F0702030302020204" pitchFamily="66" charset="0"/>
              </a:rPr>
              <a:t>Jennifer said she had been swimming in a swimming pool for 3 hours.</a:t>
            </a:r>
          </a:p>
          <a:p>
            <a:pPr marL="0" indent="0">
              <a:buNone/>
            </a:pPr>
            <a:r>
              <a:rPr lang="en-US" altLang="ko-KR" dirty="0">
                <a:solidFill>
                  <a:schemeClr val="tx2">
                    <a:lumMod val="75000"/>
                  </a:schemeClr>
                </a:solidFill>
                <a:latin typeface="Comic Sans MS" panose="030F0702030302020204" pitchFamily="66" charset="0"/>
              </a:rPr>
              <a:t>Jane was painting in her room.</a:t>
            </a:r>
          </a:p>
          <a:p>
            <a:pPr marL="0" indent="0">
              <a:buNone/>
            </a:pPr>
            <a:r>
              <a:rPr lang="en-US" altLang="ko-KR" dirty="0">
                <a:solidFill>
                  <a:schemeClr val="tx2">
                    <a:lumMod val="75000"/>
                  </a:schemeClr>
                </a:solidFill>
                <a:latin typeface="Comic Sans MS" panose="030F0702030302020204" pitchFamily="66" charset="0"/>
              </a:rPr>
              <a:t>The detective asked everyone to show him their hands and found out who lied to him. That person was the murderer. How did Stevens discover the criminal?</a:t>
            </a:r>
            <a:endParaRPr lang="ko-KR" altLang="en-US" dirty="0">
              <a:solidFill>
                <a:schemeClr val="tx2">
                  <a:lumMod val="75000"/>
                </a:schemeClr>
              </a:solidFill>
              <a:latin typeface="Comic Sans MS" panose="030F0702030302020204" pitchFamily="66" charset="0"/>
            </a:endParaRPr>
          </a:p>
        </p:txBody>
      </p:sp>
    </p:spTree>
    <p:extLst>
      <p:ext uri="{BB962C8B-B14F-4D97-AF65-F5344CB8AC3E}">
        <p14:creationId xmlns:p14="http://schemas.microsoft.com/office/powerpoint/2010/main" val="134669220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AFE0E7"/>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DB4A5BE2-3F81-47FC-B6AE-1192E1405EA9}"/>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BD77A575-131B-4971-9779-0B66452D7BC8}"/>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ADF31F8B-5D37-4734-A2A9-9E06FE9FA59E}"/>
              </a:ext>
            </a:extLst>
          </p:cNvPr>
          <p:cNvPicPr>
            <a:picLocks noChangeAspect="1"/>
          </p:cNvPicPr>
          <p:nvPr/>
        </p:nvPicPr>
        <p:blipFill>
          <a:blip r:embed="rId2"/>
          <a:stretch>
            <a:fillRect/>
          </a:stretch>
        </p:blipFill>
        <p:spPr>
          <a:xfrm>
            <a:off x="1810327" y="0"/>
            <a:ext cx="8857673" cy="6864466"/>
          </a:xfrm>
          <a:prstGeom prst="rect">
            <a:avLst/>
          </a:prstGeom>
        </p:spPr>
      </p:pic>
    </p:spTree>
    <p:extLst>
      <p:ext uri="{BB962C8B-B14F-4D97-AF65-F5344CB8AC3E}">
        <p14:creationId xmlns:p14="http://schemas.microsoft.com/office/powerpoint/2010/main" val="3479779156"/>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D4C7"/>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28BAEB74-3DAC-4150-923E-29B18839E188}"/>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4FD88614-9656-48AF-94BA-3AB0272FAB68}"/>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10E48AD9-3C65-4DDF-9F8F-8A1166E154D6}"/>
              </a:ext>
            </a:extLst>
          </p:cNvPr>
          <p:cNvPicPr>
            <a:picLocks noChangeAspect="1"/>
          </p:cNvPicPr>
          <p:nvPr/>
        </p:nvPicPr>
        <p:blipFill>
          <a:blip r:embed="rId2"/>
          <a:stretch>
            <a:fillRect/>
          </a:stretch>
        </p:blipFill>
        <p:spPr>
          <a:xfrm>
            <a:off x="1524001" y="-868217"/>
            <a:ext cx="9513454" cy="8397386"/>
          </a:xfrm>
          <a:prstGeom prst="rect">
            <a:avLst/>
          </a:prstGeom>
        </p:spPr>
      </p:pic>
    </p:spTree>
    <p:extLst>
      <p:ext uri="{BB962C8B-B14F-4D97-AF65-F5344CB8AC3E}">
        <p14:creationId xmlns:p14="http://schemas.microsoft.com/office/powerpoint/2010/main" val="2892784309"/>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E2D4C7"/>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667CCDA4-1788-482D-9C30-F5915A602D6D}"/>
              </a:ext>
            </a:extLst>
          </p:cNvPr>
          <p:cNvSpPr>
            <a:spLocks noGrp="1"/>
          </p:cNvSpPr>
          <p:nvPr>
            <p:ph idx="1"/>
          </p:nvPr>
        </p:nvSpPr>
        <p:spPr>
          <a:xfrm>
            <a:off x="378691" y="390619"/>
            <a:ext cx="11443854" cy="6054571"/>
          </a:xfrm>
        </p:spPr>
        <p:txBody>
          <a:bodyPr>
            <a:normAutofit fontScale="92500" lnSpcReduction="10000"/>
          </a:bodyPr>
          <a:lstStyle/>
          <a:p>
            <a:pPr marL="0" indent="0" algn="ctr">
              <a:buNone/>
            </a:pPr>
            <a:r>
              <a:rPr lang="en-US" altLang="ko-KR" sz="4400" dirty="0">
                <a:solidFill>
                  <a:schemeClr val="accent6">
                    <a:lumMod val="75000"/>
                  </a:schemeClr>
                </a:solidFill>
                <a:latin typeface="Comic Sans MS" panose="030F0702030302020204" pitchFamily="66" charset="0"/>
              </a:rPr>
              <a:t>The murder of an aristocrat</a:t>
            </a:r>
          </a:p>
          <a:p>
            <a:pPr marL="0" indent="0">
              <a:buNone/>
            </a:pPr>
            <a:endParaRPr lang="en-US" altLang="ko-KR" dirty="0"/>
          </a:p>
          <a:p>
            <a:pPr marL="0" indent="0">
              <a:buNone/>
            </a:pPr>
            <a:r>
              <a:rPr lang="en-US" altLang="ko-KR" dirty="0">
                <a:solidFill>
                  <a:srgbClr val="5E423F"/>
                </a:solidFill>
                <a:latin typeface="Comic Sans MS" panose="030F0702030302020204" pitchFamily="66" charset="0"/>
              </a:rPr>
              <a:t>George Smith was murdered on Sunday evening. There were 5 other people in his house: Mr. Smith’s wife, his personal cook, a butler, a housemaid, and a gardener. They all told Detective Stevens what they were doing that evening:</a:t>
            </a:r>
          </a:p>
          <a:p>
            <a:pPr marL="0" indent="0">
              <a:buNone/>
            </a:pPr>
            <a:endParaRPr lang="en-US" altLang="ko-KR" dirty="0">
              <a:solidFill>
                <a:srgbClr val="5E423F"/>
              </a:solidFill>
              <a:latin typeface="Comic Sans MS" panose="030F0702030302020204" pitchFamily="66" charset="0"/>
            </a:endParaRPr>
          </a:p>
          <a:p>
            <a:pPr marL="0" indent="0">
              <a:buNone/>
            </a:pPr>
            <a:r>
              <a:rPr lang="en-US" altLang="ko-KR" dirty="0">
                <a:solidFill>
                  <a:srgbClr val="5E423F"/>
                </a:solidFill>
                <a:latin typeface="Comic Sans MS" panose="030F0702030302020204" pitchFamily="66" charset="0"/>
              </a:rPr>
              <a:t>Mrs. Smith was reading a book near a fireplace.</a:t>
            </a:r>
          </a:p>
          <a:p>
            <a:pPr marL="0" indent="0">
              <a:buNone/>
            </a:pPr>
            <a:r>
              <a:rPr lang="en-US" altLang="ko-KR" dirty="0">
                <a:solidFill>
                  <a:srgbClr val="5E423F"/>
                </a:solidFill>
                <a:latin typeface="Comic Sans MS" panose="030F0702030302020204" pitchFamily="66" charset="0"/>
              </a:rPr>
              <a:t>The cook was making breakfast.</a:t>
            </a:r>
          </a:p>
          <a:p>
            <a:pPr marL="0" indent="0">
              <a:buNone/>
            </a:pPr>
            <a:r>
              <a:rPr lang="en-US" altLang="ko-KR" dirty="0">
                <a:solidFill>
                  <a:srgbClr val="5E423F"/>
                </a:solidFill>
                <a:latin typeface="Comic Sans MS" panose="030F0702030302020204" pitchFamily="66" charset="0"/>
              </a:rPr>
              <a:t>The butler was giving instructions to workers in the living room.</a:t>
            </a:r>
          </a:p>
          <a:p>
            <a:pPr marL="0" indent="0">
              <a:buNone/>
            </a:pPr>
            <a:r>
              <a:rPr lang="en-US" altLang="ko-KR" dirty="0">
                <a:solidFill>
                  <a:srgbClr val="5E423F"/>
                </a:solidFill>
                <a:latin typeface="Comic Sans MS" panose="030F0702030302020204" pitchFamily="66" charset="0"/>
              </a:rPr>
              <a:t>The housemaid was washing the dishes.</a:t>
            </a:r>
          </a:p>
          <a:p>
            <a:pPr marL="0" indent="0">
              <a:buNone/>
            </a:pPr>
            <a:r>
              <a:rPr lang="en-US" altLang="ko-KR" dirty="0">
                <a:solidFill>
                  <a:srgbClr val="5E423F"/>
                </a:solidFill>
                <a:latin typeface="Comic Sans MS" panose="030F0702030302020204" pitchFamily="66" charset="0"/>
              </a:rPr>
              <a:t>The gardener was watering plants in the greenhouse.</a:t>
            </a:r>
          </a:p>
          <a:p>
            <a:pPr marL="0" indent="0">
              <a:buNone/>
            </a:pPr>
            <a:r>
              <a:rPr lang="en-US" altLang="ko-KR" dirty="0">
                <a:solidFill>
                  <a:srgbClr val="5E423F"/>
                </a:solidFill>
                <a:latin typeface="Comic Sans MS" panose="030F0702030302020204" pitchFamily="66" charset="0"/>
              </a:rPr>
              <a:t>Right after all the conversations, the detective arrested the murderer. Who was the killer, and how did Stevens find the criminal? </a:t>
            </a:r>
            <a:endParaRPr lang="ko-KR" altLang="en-US" dirty="0">
              <a:solidFill>
                <a:srgbClr val="5E423F"/>
              </a:solidFill>
              <a:latin typeface="Comic Sans MS" panose="030F0702030302020204" pitchFamily="66" charset="0"/>
            </a:endParaRPr>
          </a:p>
        </p:txBody>
      </p:sp>
    </p:spTree>
    <p:extLst>
      <p:ext uri="{BB962C8B-B14F-4D97-AF65-F5344CB8AC3E}">
        <p14:creationId xmlns:p14="http://schemas.microsoft.com/office/powerpoint/2010/main" val="1587750441"/>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E2D4C7"/>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76248AB3-3FEC-4DDE-9FFC-376CFE911E70}"/>
              </a:ext>
            </a:extLst>
          </p:cNvPr>
          <p:cNvSpPr>
            <a:spLocks noGrp="1"/>
          </p:cNvSpPr>
          <p:nvPr>
            <p:ph idx="1"/>
          </p:nvPr>
        </p:nvSpPr>
        <p:spPr/>
        <p:txBody>
          <a:bodyPr/>
          <a:lstStyle/>
          <a:p>
            <a:endParaRPr lang="ko-KR" altLang="en-US"/>
          </a:p>
        </p:txBody>
      </p:sp>
      <p:pic>
        <p:nvPicPr>
          <p:cNvPr id="2050" name="Picture 2">
            <a:extLst>
              <a:ext uri="{FF2B5EF4-FFF2-40B4-BE49-F238E27FC236}">
                <a16:creationId xmlns:a16="http://schemas.microsoft.com/office/drawing/2014/main" xmlns="" id="{0D953C7C-E249-421A-9D74-CDEF0003EF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82982" y="0"/>
            <a:ext cx="7213600" cy="6884289"/>
          </a:xfrm>
          <a:prstGeom prst="rect">
            <a:avLst/>
          </a:prstGeom>
          <a:noFill/>
          <a:extLst>
            <a:ext uri="{909E8E84-426E-40DD-AFC4-6F175D3DCCD1}">
              <a14:hiddenFill xmlns:a14="http://schemas.microsoft.com/office/drawing/2010/main">
                <a:solidFill>
                  <a:srgbClr val="FFFFFF"/>
                </a:solidFill>
              </a14:hiddenFill>
            </a:ext>
          </a:extLst>
        </p:spPr>
      </p:pic>
      <p:sp>
        <p:nvSpPr>
          <p:cNvPr id="4" name="Title 3"/>
          <p:cNvSpPr>
            <a:spLocks noGrp="1"/>
          </p:cNvSpPr>
          <p:nvPr>
            <p:ph type="title"/>
          </p:nvPr>
        </p:nvSpPr>
        <p:spPr/>
        <p:txBody>
          <a:bodyPr/>
          <a:lstStyle/>
          <a:p>
            <a:endParaRPr lang="ko-KR" altLang="en-US"/>
          </a:p>
        </p:txBody>
      </p:sp>
    </p:spTree>
    <p:extLst>
      <p:ext uri="{BB962C8B-B14F-4D97-AF65-F5344CB8AC3E}">
        <p14:creationId xmlns:p14="http://schemas.microsoft.com/office/powerpoint/2010/main" val="4059919398"/>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rgbClr val="B7CBD2"/>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4E2E218C-3F80-4789-BB7D-CC8E522608F9}"/>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E83A28A4-588D-4BFD-9C91-FBD7CD174777}"/>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014D1D91-99B0-40F0-803D-2BD30B78D7D1}"/>
              </a:ext>
            </a:extLst>
          </p:cNvPr>
          <p:cNvPicPr>
            <a:picLocks noChangeAspect="1"/>
          </p:cNvPicPr>
          <p:nvPr/>
        </p:nvPicPr>
        <p:blipFill>
          <a:blip r:embed="rId2"/>
          <a:stretch>
            <a:fillRect/>
          </a:stretch>
        </p:blipFill>
        <p:spPr>
          <a:xfrm>
            <a:off x="1754909" y="-369455"/>
            <a:ext cx="8913092" cy="7620000"/>
          </a:xfrm>
          <a:prstGeom prst="rect">
            <a:avLst/>
          </a:prstGeom>
        </p:spPr>
      </p:pic>
    </p:spTree>
    <p:extLst>
      <p:ext uri="{BB962C8B-B14F-4D97-AF65-F5344CB8AC3E}">
        <p14:creationId xmlns:p14="http://schemas.microsoft.com/office/powerpoint/2010/main" val="34020216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bg>
      <p:bgPr>
        <a:solidFill>
          <a:srgbClr val="B7CBD2"/>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B879EE7D-FA54-4DB1-B54D-C4725C98019D}"/>
              </a:ext>
            </a:extLst>
          </p:cNvPr>
          <p:cNvSpPr>
            <a:spLocks noGrp="1"/>
          </p:cNvSpPr>
          <p:nvPr>
            <p:ph idx="1"/>
          </p:nvPr>
        </p:nvSpPr>
        <p:spPr>
          <a:xfrm>
            <a:off x="249382" y="387927"/>
            <a:ext cx="11600873" cy="6086764"/>
          </a:xfrm>
        </p:spPr>
        <p:txBody>
          <a:bodyPr>
            <a:normAutofit/>
          </a:bodyPr>
          <a:lstStyle/>
          <a:p>
            <a:pPr marL="0" indent="0" algn="ctr">
              <a:buNone/>
            </a:pPr>
            <a:r>
              <a:rPr lang="en-US" altLang="ko-KR" sz="4800" b="1" dirty="0">
                <a:solidFill>
                  <a:schemeClr val="bg1"/>
                </a:solidFill>
                <a:effectLst>
                  <a:outerShdw blurRad="38100" dist="38100" dir="2700000" algn="tl">
                    <a:srgbClr val="000000">
                      <a:alpha val="43137"/>
                    </a:srgbClr>
                  </a:outerShdw>
                </a:effectLst>
              </a:rPr>
              <a:t>Romantic journey</a:t>
            </a:r>
          </a:p>
          <a:p>
            <a:pPr marL="0" indent="0">
              <a:buNone/>
            </a:pPr>
            <a:endParaRPr lang="en-US" altLang="ko-KR" dirty="0"/>
          </a:p>
          <a:p>
            <a:pPr marL="0" indent="0">
              <a:buNone/>
            </a:pPr>
            <a:r>
              <a:rPr lang="en-US" altLang="ko-KR" dirty="0">
                <a:solidFill>
                  <a:schemeClr val="tx2">
                    <a:lumMod val="75000"/>
                  </a:schemeClr>
                </a:solidFill>
                <a:latin typeface="Comic Sans MS" panose="030F0702030302020204" pitchFamily="66" charset="0"/>
              </a:rPr>
              <a:t>Mr. and Mrs. Clyde went on a trip to the mountains. But 2 days later, Mr. Clyde returned home alone. He went to the police and said that Mrs. Clyde had fallen to her death.</a:t>
            </a:r>
          </a:p>
          <a:p>
            <a:pPr marL="0" indent="0">
              <a:buNone/>
            </a:pPr>
            <a:endParaRPr lang="en-US" altLang="ko-KR" dirty="0">
              <a:solidFill>
                <a:schemeClr val="tx2">
                  <a:lumMod val="75000"/>
                </a:schemeClr>
              </a:solidFill>
              <a:latin typeface="Comic Sans MS" panose="030F0702030302020204" pitchFamily="66" charset="0"/>
            </a:endParaRPr>
          </a:p>
          <a:p>
            <a:pPr marL="0" indent="0">
              <a:buNone/>
            </a:pPr>
            <a:r>
              <a:rPr lang="en-US" altLang="ko-KR" dirty="0">
                <a:solidFill>
                  <a:schemeClr val="tx2">
                    <a:lumMod val="75000"/>
                  </a:schemeClr>
                </a:solidFill>
                <a:latin typeface="Comic Sans MS" panose="030F0702030302020204" pitchFamily="66" charset="0"/>
              </a:rPr>
              <a:t>The next day, Detective Stevens visited Mr. Clyde and arrested him for his wife’s murder. Clyde confessed his guilt and asked the detective how he’d found out he was the murderer. Stevens said he’d simply called a travel agent and asked for some information.</a:t>
            </a:r>
          </a:p>
          <a:p>
            <a:pPr marL="0" indent="0">
              <a:buNone/>
            </a:pPr>
            <a:endParaRPr lang="en-US" altLang="ko-KR" dirty="0">
              <a:solidFill>
                <a:schemeClr val="tx2">
                  <a:lumMod val="75000"/>
                </a:schemeClr>
              </a:solidFill>
              <a:latin typeface="Comic Sans MS" panose="030F0702030302020204" pitchFamily="66" charset="0"/>
            </a:endParaRPr>
          </a:p>
          <a:p>
            <a:pPr marL="0" indent="0">
              <a:buNone/>
            </a:pPr>
            <a:r>
              <a:rPr lang="en-US" altLang="ko-KR" dirty="0">
                <a:solidFill>
                  <a:schemeClr val="tx2">
                    <a:lumMod val="75000"/>
                  </a:schemeClr>
                </a:solidFill>
                <a:latin typeface="Comic Sans MS" panose="030F0702030302020204" pitchFamily="66" charset="0"/>
              </a:rPr>
              <a:t>What did the travel agent say to the detective?</a:t>
            </a:r>
            <a:endParaRPr lang="ko-KR" altLang="en-US" dirty="0">
              <a:solidFill>
                <a:schemeClr val="tx2">
                  <a:lumMod val="75000"/>
                </a:schemeClr>
              </a:solidFill>
              <a:latin typeface="Comic Sans MS" panose="030F0702030302020204" pitchFamily="66" charset="0"/>
            </a:endParaRPr>
          </a:p>
        </p:txBody>
      </p:sp>
    </p:spTree>
    <p:extLst>
      <p:ext uri="{BB962C8B-B14F-4D97-AF65-F5344CB8AC3E}">
        <p14:creationId xmlns:p14="http://schemas.microsoft.com/office/powerpoint/2010/main" val="341124578"/>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부제목 2"/>
          <p:cNvSpPr>
            <a:spLocks noGrp="1"/>
          </p:cNvSpPr>
          <p:nvPr>
            <p:ph type="subTitle" idx="1"/>
          </p:nvPr>
        </p:nvSpPr>
        <p:spPr>
          <a:xfrm>
            <a:off x="7602681" y="3124056"/>
            <a:ext cx="2601191" cy="814098"/>
          </a:xfrm>
        </p:spPr>
        <p:txBody>
          <a:bodyPr anchor="ctr">
            <a:normAutofit/>
          </a:bodyPr>
          <a:lstStyle/>
          <a:p>
            <a:r>
              <a:rPr lang="en-US" sz="4000" dirty="0" smtClean="0">
                <a:effectLst>
                  <a:outerShdw blurRad="38100" dist="38100" dir="2700000" algn="tl">
                    <a:srgbClr val="000000">
                      <a:alpha val="43137"/>
                    </a:srgbClr>
                  </a:outerShdw>
                </a:effectLst>
              </a:rPr>
              <a:t>Who </a:t>
            </a:r>
            <a:endParaRPr lang="en-US" sz="4000" dirty="0">
              <a:effectLst>
                <a:outerShdw blurRad="38100" dist="38100" dir="2700000" algn="tl">
                  <a:srgbClr val="000000">
                    <a:alpha val="43137"/>
                  </a:srgbClr>
                </a:outerShdw>
              </a:effectLst>
            </a:endParaRPr>
          </a:p>
        </p:txBody>
      </p:sp>
      <p:sp>
        <p:nvSpPr>
          <p:cNvPr id="4" name="부제목 2"/>
          <p:cNvSpPr txBox="1">
            <a:spLocks/>
          </p:cNvSpPr>
          <p:nvPr/>
        </p:nvSpPr>
        <p:spPr>
          <a:xfrm>
            <a:off x="7621730" y="3608965"/>
            <a:ext cx="2601191"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effectLst>
                  <a:outerShdw blurRad="38100" dist="38100" dir="2700000" algn="tl">
                    <a:srgbClr val="000000">
                      <a:alpha val="43137"/>
                    </a:srgbClr>
                  </a:outerShdw>
                </a:effectLst>
              </a:rPr>
              <a:t>What</a:t>
            </a:r>
            <a:endParaRPr lang="en-US" sz="4000" dirty="0">
              <a:effectLst>
                <a:outerShdw blurRad="38100" dist="38100" dir="2700000" algn="tl">
                  <a:srgbClr val="000000">
                    <a:alpha val="43137"/>
                  </a:srgbClr>
                </a:outerShdw>
              </a:effectLst>
            </a:endParaRPr>
          </a:p>
        </p:txBody>
      </p:sp>
      <p:sp>
        <p:nvSpPr>
          <p:cNvPr id="5" name="부제목 2"/>
          <p:cNvSpPr txBox="1">
            <a:spLocks/>
          </p:cNvSpPr>
          <p:nvPr/>
        </p:nvSpPr>
        <p:spPr>
          <a:xfrm>
            <a:off x="7755081" y="3276456"/>
            <a:ext cx="2601191"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effectLst>
                  <a:outerShdw blurRad="38100" dist="38100" dir="2700000" algn="tl">
                    <a:srgbClr val="000000">
                      <a:alpha val="43137"/>
                    </a:srgbClr>
                  </a:outerShdw>
                </a:effectLst>
              </a:rPr>
              <a:t>Where</a:t>
            </a:r>
            <a:endParaRPr lang="en-US" sz="4000" dirty="0">
              <a:effectLst>
                <a:outerShdw blurRad="38100" dist="38100" dir="2700000" algn="tl">
                  <a:srgbClr val="000000">
                    <a:alpha val="43137"/>
                  </a:srgbClr>
                </a:outerShdw>
              </a:effectLst>
            </a:endParaRPr>
          </a:p>
        </p:txBody>
      </p:sp>
      <p:sp>
        <p:nvSpPr>
          <p:cNvPr id="6" name="부제목 2"/>
          <p:cNvSpPr txBox="1">
            <a:spLocks/>
          </p:cNvSpPr>
          <p:nvPr/>
        </p:nvSpPr>
        <p:spPr>
          <a:xfrm>
            <a:off x="7907481" y="3428856"/>
            <a:ext cx="2601191"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effectLst>
                  <a:outerShdw blurRad="38100" dist="38100" dir="2700000" algn="tl">
                    <a:srgbClr val="000000">
                      <a:alpha val="43137"/>
                    </a:srgbClr>
                  </a:outerShdw>
                </a:effectLst>
              </a:rPr>
              <a:t>When</a:t>
            </a:r>
            <a:endParaRPr lang="en-US" sz="4000" dirty="0">
              <a:effectLst>
                <a:outerShdw blurRad="38100" dist="38100" dir="2700000" algn="tl">
                  <a:srgbClr val="000000">
                    <a:alpha val="43137"/>
                  </a:srgbClr>
                </a:outerShdw>
              </a:effectLst>
            </a:endParaRPr>
          </a:p>
        </p:txBody>
      </p:sp>
      <p:sp>
        <p:nvSpPr>
          <p:cNvPr id="7" name="부제목 2"/>
          <p:cNvSpPr txBox="1">
            <a:spLocks/>
          </p:cNvSpPr>
          <p:nvPr/>
        </p:nvSpPr>
        <p:spPr>
          <a:xfrm>
            <a:off x="8059881" y="3581256"/>
            <a:ext cx="2601191"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4000" dirty="0" smtClean="0">
                <a:effectLst>
                  <a:outerShdw blurRad="38100" dist="38100" dir="2700000" algn="tl">
                    <a:srgbClr val="000000">
                      <a:alpha val="43137"/>
                    </a:srgbClr>
                  </a:outerShdw>
                </a:effectLst>
              </a:rPr>
              <a:t>Why</a:t>
            </a:r>
            <a:endParaRPr lang="en-US" sz="4000" dirty="0">
              <a:effectLst>
                <a:outerShdw blurRad="38100" dist="38100" dir="2700000" algn="tl">
                  <a:srgbClr val="000000">
                    <a:alpha val="43137"/>
                  </a:srgbClr>
                </a:outerShdw>
              </a:effectLst>
            </a:endParaRPr>
          </a:p>
        </p:txBody>
      </p:sp>
      <p:sp>
        <p:nvSpPr>
          <p:cNvPr id="2" name="제목 1"/>
          <p:cNvSpPr>
            <a:spLocks noGrp="1"/>
          </p:cNvSpPr>
          <p:nvPr>
            <p:ph type="ctrTitle"/>
          </p:nvPr>
        </p:nvSpPr>
        <p:spPr>
          <a:xfrm>
            <a:off x="7464135" y="2983272"/>
            <a:ext cx="3487882" cy="1909763"/>
          </a:xfrm>
          <a:solidFill>
            <a:schemeClr val="bg1"/>
          </a:solidFill>
        </p:spPr>
        <p:style>
          <a:lnRef idx="2">
            <a:schemeClr val="dk1"/>
          </a:lnRef>
          <a:fillRef idx="1">
            <a:schemeClr val="lt1"/>
          </a:fillRef>
          <a:effectRef idx="0">
            <a:schemeClr val="dk1"/>
          </a:effectRef>
          <a:fontRef idx="minor">
            <a:schemeClr val="dk1"/>
          </a:fontRef>
        </p:style>
        <p:txBody>
          <a:bodyPr anchor="ctr"/>
          <a:lstStyle/>
          <a:p>
            <a:r>
              <a:rPr lang="en-US" b="1" dirty="0" smtClean="0">
                <a:solidFill>
                  <a:srgbClr val="7030A0"/>
                </a:solidFill>
                <a:effectLst>
                  <a:outerShdw blurRad="38100" dist="38100" dir="2700000" algn="tl">
                    <a:srgbClr val="000000">
                      <a:alpha val="43137"/>
                    </a:srgbClr>
                  </a:outerShdw>
                </a:effectLst>
                <a:latin typeface="Arial Rounded MT Bold" panose="020F0704030504030204" pitchFamily="34" charset="0"/>
              </a:rPr>
              <a:t>5 </a:t>
            </a:r>
            <a:r>
              <a:rPr lang="en-US" b="1" dirty="0" err="1" smtClean="0">
                <a:solidFill>
                  <a:srgbClr val="7030A0"/>
                </a:solidFill>
                <a:effectLst>
                  <a:outerShdw blurRad="38100" dist="38100" dir="2700000" algn="tl">
                    <a:srgbClr val="000000">
                      <a:alpha val="43137"/>
                    </a:srgbClr>
                  </a:outerShdw>
                </a:effectLst>
                <a:latin typeface="Arial Rounded MT Bold" panose="020F0704030504030204" pitchFamily="34" charset="0"/>
              </a:rPr>
              <a:t>Ws</a:t>
            </a:r>
            <a:endParaRPr lang="en-US" b="1" dirty="0">
              <a:solidFill>
                <a:srgbClr val="7030A0"/>
              </a:solidFill>
              <a:effectLst>
                <a:outerShdw blurRad="38100" dist="38100" dir="2700000" algn="tl">
                  <a:srgbClr val="000000">
                    <a:alpha val="43137"/>
                  </a:srgbClr>
                </a:outerShdw>
              </a:effectLst>
              <a:latin typeface="Arial Rounded MT Bold" panose="020F0704030504030204" pitchFamily="34" charset="0"/>
            </a:endParaRPr>
          </a:p>
        </p:txBody>
      </p:sp>
    </p:spTree>
    <p:extLst>
      <p:ext uri="{BB962C8B-B14F-4D97-AF65-F5344CB8AC3E}">
        <p14:creationId xmlns:p14="http://schemas.microsoft.com/office/powerpoint/2010/main" val="1158604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grpId="0" nodeType="clickEffect">
                                  <p:stCondLst>
                                    <p:cond delay="0"/>
                                  </p:stCondLst>
                                  <p:childTnLst>
                                    <p:animMotion origin="layout" path="M -3.33333E-6 -4.81481E-6 L -0.62708 -0.3118 " pathEditMode="relative" rAng="0" ptsTypes="AA">
                                      <p:cBhvr>
                                        <p:cTn id="6" dur="2000" fill="hold"/>
                                        <p:tgtEl>
                                          <p:spTgt spid="3">
                                            <p:txEl>
                                              <p:pRg st="0" end="0"/>
                                            </p:txEl>
                                          </p:spTgt>
                                        </p:tgtEl>
                                        <p:attrNameLst>
                                          <p:attrName>ppt_x</p:attrName>
                                          <p:attrName>ppt_y</p:attrName>
                                        </p:attrNameLst>
                                      </p:cBhvr>
                                      <p:rCtr x="-31354" y="-15602"/>
                                    </p:animMotion>
                                  </p:childTnLst>
                                </p:cTn>
                              </p:par>
                              <p:par>
                                <p:cTn id="7" presetID="42" presetClass="path" presetSubtype="0" accel="50000" decel="50000" fill="hold" grpId="0" nodeType="withEffect">
                                  <p:stCondLst>
                                    <p:cond delay="0"/>
                                  </p:stCondLst>
                                  <p:childTnLst>
                                    <p:animMotion origin="layout" path="M -8.33333E-7 3.33333E-6 L -0.62018 -0.23311 " pathEditMode="relative" rAng="0" ptsTypes="AA">
                                      <p:cBhvr>
                                        <p:cTn id="8" dur="2000" fill="hold"/>
                                        <p:tgtEl>
                                          <p:spTgt spid="4"/>
                                        </p:tgtEl>
                                        <p:attrNameLst>
                                          <p:attrName>ppt_x</p:attrName>
                                          <p:attrName>ppt_y</p:attrName>
                                        </p:attrNameLst>
                                      </p:cBhvr>
                                      <p:rCtr x="-31016" y="-11667"/>
                                    </p:animMotion>
                                  </p:childTnLst>
                                </p:cTn>
                              </p:par>
                              <p:par>
                                <p:cTn id="9" presetID="42" presetClass="path" presetSubtype="0" accel="50000" decel="50000" fill="hold" grpId="0" nodeType="withEffect">
                                  <p:stCondLst>
                                    <p:cond delay="0"/>
                                  </p:stCondLst>
                                  <p:childTnLst>
                                    <p:animMotion origin="layout" path="M 1.66667E-6 2.96296E-6 L -0.63112 -0.03704 " pathEditMode="relative" rAng="0" ptsTypes="AA">
                                      <p:cBhvr>
                                        <p:cTn id="10" dur="2000" fill="hold"/>
                                        <p:tgtEl>
                                          <p:spTgt spid="5"/>
                                        </p:tgtEl>
                                        <p:attrNameLst>
                                          <p:attrName>ppt_x</p:attrName>
                                          <p:attrName>ppt_y</p:attrName>
                                        </p:attrNameLst>
                                      </p:cBhvr>
                                      <p:rCtr x="-31563" y="-1852"/>
                                    </p:animMotion>
                                  </p:childTnLst>
                                </p:cTn>
                              </p:par>
                              <p:par>
                                <p:cTn id="11" presetID="42" presetClass="path" presetSubtype="0" accel="50000" decel="50000" fill="hold" grpId="0" nodeType="withEffect">
                                  <p:stCondLst>
                                    <p:cond delay="0"/>
                                  </p:stCondLst>
                                  <p:childTnLst>
                                    <p:animMotion origin="layout" path="M 1.66667E-6 7.40741E-7 L -0.64362 0.08171 " pathEditMode="relative" rAng="0" ptsTypes="AA">
                                      <p:cBhvr>
                                        <p:cTn id="12" dur="2000" fill="hold"/>
                                        <p:tgtEl>
                                          <p:spTgt spid="6"/>
                                        </p:tgtEl>
                                        <p:attrNameLst>
                                          <p:attrName>ppt_x</p:attrName>
                                          <p:attrName>ppt_y</p:attrName>
                                        </p:attrNameLst>
                                      </p:cBhvr>
                                      <p:rCtr x="-32188" y="4074"/>
                                    </p:animMotion>
                                  </p:childTnLst>
                                </p:cTn>
                              </p:par>
                              <p:par>
                                <p:cTn id="13" presetID="42" presetClass="path" presetSubtype="0" accel="50000" decel="50000" fill="hold" grpId="0" nodeType="withEffect">
                                  <p:stCondLst>
                                    <p:cond delay="0"/>
                                  </p:stCondLst>
                                  <p:childTnLst>
                                    <p:animMotion origin="layout" path="M 1.66667E-6 -1.48148E-6 L -0.65521 0.20718 " pathEditMode="relative" rAng="0" ptsTypes="AA">
                                      <p:cBhvr>
                                        <p:cTn id="14" dur="2000" fill="hold"/>
                                        <p:tgtEl>
                                          <p:spTgt spid="7"/>
                                        </p:tgtEl>
                                        <p:attrNameLst>
                                          <p:attrName>ppt_x</p:attrName>
                                          <p:attrName>ppt_y</p:attrName>
                                        </p:attrNameLst>
                                      </p:cBhvr>
                                      <p:rCtr x="-32760" y="10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6" grpId="0"/>
      <p:bldP spid="7" grpId="0"/>
    </p:bldLst>
  </p:timing>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B7CBD2"/>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70FD92B4-7EF3-4D91-81F0-CFAA9F1147AF}"/>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531E91A6-9E01-451D-B1E7-168E0C917FD5}"/>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5748BB49-A4AA-457C-A8D3-A933697198AF}"/>
              </a:ext>
            </a:extLst>
          </p:cNvPr>
          <p:cNvPicPr>
            <a:picLocks noChangeAspect="1"/>
          </p:cNvPicPr>
          <p:nvPr/>
        </p:nvPicPr>
        <p:blipFill>
          <a:blip r:embed="rId2"/>
          <a:stretch>
            <a:fillRect/>
          </a:stretch>
        </p:blipFill>
        <p:spPr>
          <a:xfrm>
            <a:off x="2041236" y="-18089"/>
            <a:ext cx="8368145" cy="6876089"/>
          </a:xfrm>
          <a:prstGeom prst="rect">
            <a:avLst/>
          </a:prstGeom>
        </p:spPr>
      </p:pic>
    </p:spTree>
    <p:extLst>
      <p:ext uri="{BB962C8B-B14F-4D97-AF65-F5344CB8AC3E}">
        <p14:creationId xmlns:p14="http://schemas.microsoft.com/office/powerpoint/2010/main" val="1596030049"/>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bg>
      <p:bgPr>
        <a:solidFill>
          <a:srgbClr val="E4DCC7"/>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7C10AFC5-3EA8-4804-B9CF-E69674E36E54}"/>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C5168687-D6ED-4D89-AF38-A57D99513DF6}"/>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34494F8F-6583-4191-BB3E-07A357D175EB}"/>
              </a:ext>
            </a:extLst>
          </p:cNvPr>
          <p:cNvPicPr>
            <a:picLocks noChangeAspect="1"/>
          </p:cNvPicPr>
          <p:nvPr/>
        </p:nvPicPr>
        <p:blipFill>
          <a:blip r:embed="rId2"/>
          <a:stretch>
            <a:fillRect/>
          </a:stretch>
        </p:blipFill>
        <p:spPr>
          <a:xfrm>
            <a:off x="2050473" y="0"/>
            <a:ext cx="7638473" cy="7453745"/>
          </a:xfrm>
          <a:prstGeom prst="rect">
            <a:avLst/>
          </a:prstGeom>
        </p:spPr>
      </p:pic>
    </p:spTree>
    <p:extLst>
      <p:ext uri="{BB962C8B-B14F-4D97-AF65-F5344CB8AC3E}">
        <p14:creationId xmlns:p14="http://schemas.microsoft.com/office/powerpoint/2010/main" val="179217522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rgbClr val="E4DCC7"/>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667CCDA4-1788-482D-9C30-F5915A602D6D}"/>
              </a:ext>
            </a:extLst>
          </p:cNvPr>
          <p:cNvSpPr>
            <a:spLocks noGrp="1"/>
          </p:cNvSpPr>
          <p:nvPr>
            <p:ph idx="1"/>
          </p:nvPr>
        </p:nvSpPr>
        <p:spPr>
          <a:xfrm>
            <a:off x="258617" y="390619"/>
            <a:ext cx="11656291" cy="6054571"/>
          </a:xfrm>
        </p:spPr>
        <p:txBody>
          <a:bodyPr>
            <a:normAutofit lnSpcReduction="10000"/>
          </a:bodyPr>
          <a:lstStyle/>
          <a:p>
            <a:pPr marL="0" indent="0" algn="ctr">
              <a:buNone/>
            </a:pPr>
            <a:r>
              <a:rPr lang="en-US" altLang="ko-KR" sz="4400" dirty="0">
                <a:solidFill>
                  <a:schemeClr val="bg1"/>
                </a:solidFill>
                <a:effectLst>
                  <a:outerShdw blurRad="38100" dist="38100" dir="2700000" algn="tl">
                    <a:srgbClr val="000000">
                      <a:alpha val="43137"/>
                    </a:srgbClr>
                  </a:outerShdw>
                </a:effectLst>
                <a:latin typeface="Comic Sans MS" panose="030F0702030302020204" pitchFamily="66" charset="0"/>
              </a:rPr>
              <a:t>Silly murderer</a:t>
            </a:r>
          </a:p>
          <a:p>
            <a:pPr marL="0" indent="0">
              <a:buNone/>
            </a:pPr>
            <a:endParaRPr lang="en-US" altLang="ko-KR" dirty="0">
              <a:latin typeface="Comic Sans MS" panose="030F0702030302020204" pitchFamily="66" charset="0"/>
            </a:endParaRPr>
          </a:p>
          <a:p>
            <a:pPr marL="0" indent="0">
              <a:buNone/>
            </a:pPr>
            <a:r>
              <a:rPr lang="en-US" altLang="ko-KR" dirty="0">
                <a:solidFill>
                  <a:srgbClr val="5E423F"/>
                </a:solidFill>
                <a:latin typeface="Comic Sans MS" panose="030F0702030302020204" pitchFamily="66" charset="0"/>
              </a:rPr>
              <a:t>The detective was speaking to a doctor in a waiting room when a dismayed man rushed in and screamed, "Someone shot my wife!"</a:t>
            </a:r>
          </a:p>
          <a:p>
            <a:pPr marL="0" indent="0">
              <a:buNone/>
            </a:pPr>
            <a:endParaRPr lang="en-US" altLang="ko-KR" dirty="0">
              <a:solidFill>
                <a:srgbClr val="5E423F"/>
              </a:solidFill>
              <a:latin typeface="Comic Sans MS" panose="030F0702030302020204" pitchFamily="66" charset="0"/>
            </a:endParaRPr>
          </a:p>
          <a:p>
            <a:pPr marL="0" indent="0">
              <a:buNone/>
            </a:pPr>
            <a:r>
              <a:rPr lang="en-US" altLang="ko-KR" dirty="0">
                <a:solidFill>
                  <a:srgbClr val="5E423F"/>
                </a:solidFill>
                <a:latin typeface="Comic Sans MS" panose="030F0702030302020204" pitchFamily="66" charset="0"/>
              </a:rPr>
              <a:t>The detective asked the man to tell him everything. The man, Mr. Clark, said that he was at work when his housekeeper called him and said that something terrible had happened to his wife and that she was in the intensive care unit. He hung up immediately and went to the hospital.</a:t>
            </a:r>
          </a:p>
          <a:p>
            <a:pPr marL="0" indent="0">
              <a:buNone/>
            </a:pPr>
            <a:endParaRPr lang="en-US" altLang="ko-KR" dirty="0">
              <a:solidFill>
                <a:srgbClr val="5E423F"/>
              </a:solidFill>
              <a:latin typeface="Comic Sans MS" panose="030F0702030302020204" pitchFamily="66" charset="0"/>
            </a:endParaRPr>
          </a:p>
          <a:p>
            <a:pPr marL="0" indent="0">
              <a:buNone/>
            </a:pPr>
            <a:r>
              <a:rPr lang="en-US" altLang="ko-KR" dirty="0">
                <a:solidFill>
                  <a:srgbClr val="5E423F"/>
                </a:solidFill>
                <a:latin typeface="Comic Sans MS" panose="030F0702030302020204" pitchFamily="66" charset="0"/>
              </a:rPr>
              <a:t>When Mr. Clark finished his story, the detective arrested him on an attempted murder charge. Why did he do this?</a:t>
            </a:r>
            <a:endParaRPr lang="ko-KR" altLang="en-US" dirty="0">
              <a:solidFill>
                <a:srgbClr val="5E423F"/>
              </a:solidFill>
              <a:latin typeface="Comic Sans MS" panose="030F0702030302020204" pitchFamily="66" charset="0"/>
            </a:endParaRPr>
          </a:p>
        </p:txBody>
      </p:sp>
    </p:spTree>
    <p:extLst>
      <p:ext uri="{BB962C8B-B14F-4D97-AF65-F5344CB8AC3E}">
        <p14:creationId xmlns:p14="http://schemas.microsoft.com/office/powerpoint/2010/main" val="110026597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E4DCC7"/>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9F03C9D4-5281-413D-B215-5C0EB48A5186}"/>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AEF3640B-ED66-46FE-8EA8-DACEE2D6266D}"/>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968A53C7-EEFF-4FDA-B556-A6F02FC7960D}"/>
              </a:ext>
            </a:extLst>
          </p:cNvPr>
          <p:cNvPicPr>
            <a:picLocks noChangeAspect="1"/>
          </p:cNvPicPr>
          <p:nvPr/>
        </p:nvPicPr>
        <p:blipFill>
          <a:blip r:embed="rId2"/>
          <a:stretch>
            <a:fillRect/>
          </a:stretch>
        </p:blipFill>
        <p:spPr>
          <a:xfrm>
            <a:off x="2207492" y="0"/>
            <a:ext cx="7324436" cy="6865676"/>
          </a:xfrm>
          <a:prstGeom prst="rect">
            <a:avLst/>
          </a:prstGeom>
        </p:spPr>
      </p:pic>
    </p:spTree>
    <p:extLst>
      <p:ext uri="{BB962C8B-B14F-4D97-AF65-F5344CB8AC3E}">
        <p14:creationId xmlns:p14="http://schemas.microsoft.com/office/powerpoint/2010/main" val="4010276765"/>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bg>
      <p:bgPr>
        <a:solidFill>
          <a:srgbClr val="93B6CA"/>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78714B5C-D1D4-4E1F-9B3F-FF8694837D14}"/>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75407667-3D81-4B1B-9322-63889E30C595}"/>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70420CE7-AAFB-4C67-B534-8F2D0960AA59}"/>
              </a:ext>
            </a:extLst>
          </p:cNvPr>
          <p:cNvPicPr>
            <a:picLocks noChangeAspect="1"/>
          </p:cNvPicPr>
          <p:nvPr/>
        </p:nvPicPr>
        <p:blipFill>
          <a:blip r:embed="rId2"/>
          <a:stretch>
            <a:fillRect/>
          </a:stretch>
        </p:blipFill>
        <p:spPr>
          <a:xfrm>
            <a:off x="2050473" y="0"/>
            <a:ext cx="8423564" cy="6858000"/>
          </a:xfrm>
          <a:prstGeom prst="rect">
            <a:avLst/>
          </a:prstGeom>
        </p:spPr>
      </p:pic>
    </p:spTree>
    <p:extLst>
      <p:ext uri="{BB962C8B-B14F-4D97-AF65-F5344CB8AC3E}">
        <p14:creationId xmlns:p14="http://schemas.microsoft.com/office/powerpoint/2010/main" val="265383999"/>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bg>
      <p:bgPr>
        <a:solidFill>
          <a:srgbClr val="93B6CA"/>
        </a:solidFill>
        <a:effectLst/>
      </p:bgPr>
    </p:bg>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667CCDA4-1788-482D-9C30-F5915A602D6D}"/>
              </a:ext>
            </a:extLst>
          </p:cNvPr>
          <p:cNvSpPr>
            <a:spLocks noGrp="1"/>
          </p:cNvSpPr>
          <p:nvPr>
            <p:ph idx="1"/>
          </p:nvPr>
        </p:nvSpPr>
        <p:spPr>
          <a:xfrm>
            <a:off x="387927" y="212436"/>
            <a:ext cx="11600873" cy="6493163"/>
          </a:xfrm>
        </p:spPr>
        <p:txBody>
          <a:bodyPr>
            <a:normAutofit/>
          </a:bodyPr>
          <a:lstStyle/>
          <a:p>
            <a:pPr marL="0" indent="0" algn="ctr">
              <a:buNone/>
            </a:pPr>
            <a:r>
              <a:rPr lang="en-US" altLang="ko-KR" sz="6900" dirty="0">
                <a:solidFill>
                  <a:schemeClr val="bg1"/>
                </a:solidFill>
                <a:effectLst>
                  <a:outerShdw blurRad="38100" dist="38100" dir="2700000" algn="tl">
                    <a:srgbClr val="000000">
                      <a:alpha val="43137"/>
                    </a:srgbClr>
                  </a:outerShdw>
                </a:effectLst>
                <a:latin typeface="Comic Sans MS" panose="030F0702030302020204" pitchFamily="66" charset="0"/>
              </a:rPr>
              <a:t>Blood ties</a:t>
            </a:r>
          </a:p>
          <a:p>
            <a:pPr marL="0" indent="0" algn="ctr">
              <a:buNone/>
            </a:pPr>
            <a:endParaRPr lang="en-US" altLang="ko-KR" sz="2400" dirty="0">
              <a:solidFill>
                <a:schemeClr val="bg1"/>
              </a:solidFill>
              <a:latin typeface="Helvetica" panose="020B0604020202020204" pitchFamily="34" charset="0"/>
            </a:endParaRPr>
          </a:p>
          <a:p>
            <a:pPr marL="0" indent="0">
              <a:buNone/>
            </a:pPr>
            <a:r>
              <a:rPr lang="en-US" altLang="ko-KR" sz="2400" dirty="0">
                <a:solidFill>
                  <a:srgbClr val="002060"/>
                </a:solidFill>
                <a:latin typeface="Comic Sans MS" panose="030F0702030302020204" pitchFamily="66" charset="0"/>
              </a:rPr>
              <a:t>A millionaire was shot in the forehead at home. The detective spoke to the millionaire’s 3 sons, Jack, John, and James, who were at home.</a:t>
            </a:r>
          </a:p>
          <a:p>
            <a:pPr marL="0" indent="0">
              <a:buNone/>
            </a:pPr>
            <a:r>
              <a:rPr lang="en-US" altLang="ko-KR" sz="2400" b="1" dirty="0">
                <a:solidFill>
                  <a:srgbClr val="002060"/>
                </a:solidFill>
                <a:latin typeface="Comic Sans MS" panose="030F0702030302020204" pitchFamily="66" charset="0"/>
              </a:rPr>
              <a:t>Jack said that night John, their father, and he had been at an official reception. They arrived home and entered the living room: his father came in, and then John and Jack. When their father came up to the stairs, James entered the living room and shot their father.</a:t>
            </a:r>
            <a:endParaRPr lang="en-US" altLang="ko-KR" sz="2400" dirty="0">
              <a:solidFill>
                <a:srgbClr val="002060"/>
              </a:solidFill>
              <a:latin typeface="Comic Sans MS" panose="030F0702030302020204" pitchFamily="66" charset="0"/>
            </a:endParaRPr>
          </a:p>
          <a:p>
            <a:pPr marL="0" indent="0">
              <a:buNone/>
            </a:pPr>
            <a:r>
              <a:rPr lang="en-US" altLang="ko-KR" sz="2400" dirty="0">
                <a:solidFill>
                  <a:srgbClr val="002060"/>
                </a:solidFill>
                <a:latin typeface="Comic Sans MS" panose="030F0702030302020204" pitchFamily="66" charset="0"/>
              </a:rPr>
              <a:t>John confirmed Jack’s information.</a:t>
            </a:r>
          </a:p>
          <a:p>
            <a:pPr marL="0" indent="0">
              <a:buNone/>
            </a:pPr>
            <a:r>
              <a:rPr lang="en-US" altLang="ko-KR" sz="2400" dirty="0">
                <a:solidFill>
                  <a:srgbClr val="002060"/>
                </a:solidFill>
                <a:latin typeface="Comic Sans MS" panose="030F0702030302020204" pitchFamily="66" charset="0"/>
              </a:rPr>
              <a:t>James said he had visited his friends that night. When he arrived home, his father was already dead.</a:t>
            </a:r>
          </a:p>
          <a:p>
            <a:pPr marL="0" indent="0">
              <a:buNone/>
            </a:pPr>
            <a:r>
              <a:rPr lang="en-US" altLang="ko-KR" sz="2400" dirty="0">
                <a:solidFill>
                  <a:srgbClr val="002060"/>
                </a:solidFill>
                <a:latin typeface="Comic Sans MS" panose="030F0702030302020204" pitchFamily="66" charset="0"/>
              </a:rPr>
              <a:t>The detective understood everything immediately. Who was the killer, and how did Stevens resolve that case?</a:t>
            </a:r>
          </a:p>
        </p:txBody>
      </p:sp>
    </p:spTree>
    <p:extLst>
      <p:ext uri="{BB962C8B-B14F-4D97-AF65-F5344CB8AC3E}">
        <p14:creationId xmlns:p14="http://schemas.microsoft.com/office/powerpoint/2010/main" val="10290060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93B6CA"/>
        </a:solidFill>
        <a:effectLst/>
      </p:bgPr>
    </p:bg>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3FA7DA03-9D2F-4A27-8490-6C4AF979EE88}"/>
              </a:ext>
            </a:extLst>
          </p:cNvPr>
          <p:cNvSpPr>
            <a:spLocks noGrp="1"/>
          </p:cNvSpPr>
          <p:nvPr>
            <p:ph type="title"/>
          </p:nvPr>
        </p:nvSpPr>
        <p:spPr/>
        <p:txBody>
          <a:bodyPr/>
          <a:lstStyle/>
          <a:p>
            <a:endParaRPr lang="ko-KR" altLang="en-US"/>
          </a:p>
        </p:txBody>
      </p:sp>
      <p:sp>
        <p:nvSpPr>
          <p:cNvPr id="3" name="내용 개체 틀 2">
            <a:extLst>
              <a:ext uri="{FF2B5EF4-FFF2-40B4-BE49-F238E27FC236}">
                <a16:creationId xmlns:a16="http://schemas.microsoft.com/office/drawing/2014/main" xmlns="" id="{4B81B588-65E9-4994-9050-952C6A8BEE9E}"/>
              </a:ext>
            </a:extLst>
          </p:cNvPr>
          <p:cNvSpPr>
            <a:spLocks noGrp="1"/>
          </p:cNvSpPr>
          <p:nvPr>
            <p:ph idx="1"/>
          </p:nvPr>
        </p:nvSpPr>
        <p:spPr/>
        <p:txBody>
          <a:bodyPr/>
          <a:lstStyle/>
          <a:p>
            <a:endParaRPr lang="ko-KR" altLang="en-US"/>
          </a:p>
        </p:txBody>
      </p:sp>
      <p:pic>
        <p:nvPicPr>
          <p:cNvPr id="4" name="그림 3">
            <a:extLst>
              <a:ext uri="{FF2B5EF4-FFF2-40B4-BE49-F238E27FC236}">
                <a16:creationId xmlns:a16="http://schemas.microsoft.com/office/drawing/2014/main" xmlns="" id="{67CDCDFD-BEA4-4C7C-9F75-947579FF9509}"/>
              </a:ext>
            </a:extLst>
          </p:cNvPr>
          <p:cNvPicPr>
            <a:picLocks noChangeAspect="1"/>
          </p:cNvPicPr>
          <p:nvPr/>
        </p:nvPicPr>
        <p:blipFill>
          <a:blip r:embed="rId2"/>
          <a:stretch>
            <a:fillRect/>
          </a:stretch>
        </p:blipFill>
        <p:spPr>
          <a:xfrm>
            <a:off x="2318327" y="0"/>
            <a:ext cx="8405091" cy="6858000"/>
          </a:xfrm>
          <a:prstGeom prst="rect">
            <a:avLst/>
          </a:prstGeom>
        </p:spPr>
      </p:pic>
    </p:spTree>
    <p:extLst>
      <p:ext uri="{BB962C8B-B14F-4D97-AF65-F5344CB8AC3E}">
        <p14:creationId xmlns:p14="http://schemas.microsoft.com/office/powerpoint/2010/main" val="2174658437"/>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a:extLst>
              <a:ext uri="{FF2B5EF4-FFF2-40B4-BE49-F238E27FC236}">
                <a16:creationId xmlns:a16="http://schemas.microsoft.com/office/drawing/2014/main" xmlns="" id="{5553C732-4304-42E6-B096-E8E3D6782441}"/>
              </a:ext>
            </a:extLst>
          </p:cNvPr>
          <p:cNvSpPr>
            <a:spLocks noGrp="1"/>
          </p:cNvSpPr>
          <p:nvPr>
            <p:ph type="title"/>
          </p:nvPr>
        </p:nvSpPr>
        <p:spPr/>
        <p:txBody>
          <a:bodyPr>
            <a:normAutofit/>
          </a:bodyPr>
          <a:lstStyle/>
          <a:p>
            <a:r>
              <a:rPr lang="en-US" altLang="ko-KR" sz="6600" dirty="0">
                <a:latin typeface="Comic Sans MS" panose="030F0702030302020204" pitchFamily="66" charset="0"/>
              </a:rPr>
              <a:t>Answer the riddle</a:t>
            </a:r>
            <a:endParaRPr lang="ko-KR" altLang="en-US" sz="6600" dirty="0">
              <a:latin typeface="Comic Sans MS" panose="030F0702030302020204" pitchFamily="66" charset="0"/>
            </a:endParaRPr>
          </a:p>
        </p:txBody>
      </p:sp>
      <p:sp>
        <p:nvSpPr>
          <p:cNvPr id="3" name="내용 개체 틀 2">
            <a:extLst>
              <a:ext uri="{FF2B5EF4-FFF2-40B4-BE49-F238E27FC236}">
                <a16:creationId xmlns:a16="http://schemas.microsoft.com/office/drawing/2014/main" xmlns="" id="{304ABEB4-E70E-44A4-AC5D-C9407DEC81EA}"/>
              </a:ext>
            </a:extLst>
          </p:cNvPr>
          <p:cNvSpPr>
            <a:spLocks noGrp="1"/>
          </p:cNvSpPr>
          <p:nvPr>
            <p:ph idx="1"/>
          </p:nvPr>
        </p:nvSpPr>
        <p:spPr/>
        <p:txBody>
          <a:bodyPr/>
          <a:lstStyle/>
          <a:p>
            <a:endParaRPr lang="ko-KR" altLang="en-US"/>
          </a:p>
        </p:txBody>
      </p:sp>
    </p:spTree>
    <p:extLst>
      <p:ext uri="{BB962C8B-B14F-4D97-AF65-F5344CB8AC3E}">
        <p14:creationId xmlns:p14="http://schemas.microsoft.com/office/powerpoint/2010/main" val="328533871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4" name="그림 3">
            <a:extLst>
              <a:ext uri="{FF2B5EF4-FFF2-40B4-BE49-F238E27FC236}">
                <a16:creationId xmlns:a16="http://schemas.microsoft.com/office/drawing/2014/main" xmlns="" id="{B1EFC307-F5F7-4E49-A247-1DF69D8E9011}"/>
              </a:ext>
            </a:extLst>
          </p:cNvPr>
          <p:cNvPicPr>
            <a:picLocks noChangeAspect="1"/>
          </p:cNvPicPr>
          <p:nvPr/>
        </p:nvPicPr>
        <p:blipFill>
          <a:blip r:embed="rId2"/>
          <a:stretch>
            <a:fillRect/>
          </a:stretch>
        </p:blipFill>
        <p:spPr>
          <a:xfrm>
            <a:off x="1524000" y="0"/>
            <a:ext cx="9146253" cy="6858000"/>
          </a:xfrm>
          <a:prstGeom prst="rect">
            <a:avLst/>
          </a:prstGeom>
        </p:spPr>
      </p:pic>
      <p:sp>
        <p:nvSpPr>
          <p:cNvPr id="5" name="사각형: 둥근 모서리 4">
            <a:extLst>
              <a:ext uri="{FF2B5EF4-FFF2-40B4-BE49-F238E27FC236}">
                <a16:creationId xmlns:a16="http://schemas.microsoft.com/office/drawing/2014/main" xmlns="" id="{42907AA1-7BAE-4693-9995-C960541F9B45}"/>
              </a:ext>
            </a:extLst>
          </p:cNvPr>
          <p:cNvSpPr/>
          <p:nvPr/>
        </p:nvSpPr>
        <p:spPr>
          <a:xfrm>
            <a:off x="1791855" y="5671127"/>
            <a:ext cx="8700654" cy="109912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6" name="TextBox 5">
            <a:extLst>
              <a:ext uri="{FF2B5EF4-FFF2-40B4-BE49-F238E27FC236}">
                <a16:creationId xmlns:a16="http://schemas.microsoft.com/office/drawing/2014/main" xmlns="" id="{A50B3319-7BBC-4533-B023-EA9B0073B01E}"/>
              </a:ext>
            </a:extLst>
          </p:cNvPr>
          <p:cNvSpPr txBox="1"/>
          <p:nvPr/>
        </p:nvSpPr>
        <p:spPr>
          <a:xfrm>
            <a:off x="1902691" y="5754256"/>
            <a:ext cx="8497454" cy="951345"/>
          </a:xfrm>
          <a:prstGeom prst="rect">
            <a:avLst/>
          </a:prstGeom>
          <a:noFill/>
        </p:spPr>
        <p:txBody>
          <a:bodyPr wrap="square" rtlCol="0">
            <a:spAutoFit/>
          </a:bodyPr>
          <a:lstStyle/>
          <a:p>
            <a:r>
              <a:rPr lang="en-US" altLang="ko-KR" dirty="0">
                <a:latin typeface="Comic Sans MS" panose="030F0702030302020204" pitchFamily="66" charset="0"/>
              </a:rPr>
              <a:t>Who is poor?</a:t>
            </a:r>
          </a:p>
          <a:p>
            <a:r>
              <a:rPr lang="en-US" altLang="ko-KR" dirty="0">
                <a:latin typeface="Comic Sans MS" panose="030F0702030302020204" pitchFamily="66" charset="0"/>
              </a:rPr>
              <a:t>Both of these women are single but one of them lived in poverty for many years and just robbed a bank to pay her debt. Can you guess which one?</a:t>
            </a:r>
            <a:endParaRPr lang="ko-KR" altLang="en-US" dirty="0">
              <a:latin typeface="Comic Sans MS" panose="030F0702030302020204" pitchFamily="66" charset="0"/>
            </a:endParaRPr>
          </a:p>
        </p:txBody>
      </p:sp>
    </p:spTree>
    <p:extLst>
      <p:ext uri="{BB962C8B-B14F-4D97-AF65-F5344CB8AC3E}">
        <p14:creationId xmlns:p14="http://schemas.microsoft.com/office/powerpoint/2010/main" val="1561923497"/>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C23959EE-1C68-43BD-9F62-18486C514BBA}"/>
              </a:ext>
            </a:extLst>
          </p:cNvPr>
          <p:cNvPicPr>
            <a:picLocks noChangeAspect="1"/>
          </p:cNvPicPr>
          <p:nvPr/>
        </p:nvPicPr>
        <p:blipFill>
          <a:blip r:embed="rId2"/>
          <a:stretch>
            <a:fillRect/>
          </a:stretch>
        </p:blipFill>
        <p:spPr>
          <a:xfrm>
            <a:off x="1524000" y="0"/>
            <a:ext cx="9158868" cy="6858000"/>
          </a:xfrm>
          <a:prstGeom prst="rect">
            <a:avLst/>
          </a:prstGeom>
        </p:spPr>
      </p:pic>
    </p:spTree>
    <p:extLst>
      <p:ext uri="{BB962C8B-B14F-4D97-AF65-F5344CB8AC3E}">
        <p14:creationId xmlns:p14="http://schemas.microsoft.com/office/powerpoint/2010/main" val="76606545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endParaRPr lang="en-US"/>
          </a:p>
        </p:txBody>
      </p:sp>
      <p:sp>
        <p:nvSpPr>
          <p:cNvPr id="3" name="내용 개체 틀 2"/>
          <p:cNvSpPr>
            <a:spLocks noGrp="1"/>
          </p:cNvSpPr>
          <p:nvPr>
            <p:ph idx="1"/>
          </p:nvPr>
        </p:nvSpPr>
        <p:spPr/>
        <p:txBody>
          <a:bodyPr/>
          <a:lstStyle/>
          <a:p>
            <a:endParaRPr lang="en-US"/>
          </a:p>
        </p:txBody>
      </p:sp>
      <p:pic>
        <p:nvPicPr>
          <p:cNvPr id="4" name="그림 3"/>
          <p:cNvPicPr>
            <a:picLocks noChangeAspect="1"/>
          </p:cNvPicPr>
          <p:nvPr/>
        </p:nvPicPr>
        <p:blipFill>
          <a:blip r:embed="rId2"/>
          <a:stretch>
            <a:fillRect/>
          </a:stretch>
        </p:blipFill>
        <p:spPr>
          <a:xfrm>
            <a:off x="-1" y="-2"/>
            <a:ext cx="12192001" cy="6858001"/>
          </a:xfrm>
          <a:prstGeom prst="rect">
            <a:avLst/>
          </a:prstGeom>
        </p:spPr>
      </p:pic>
      <p:sp>
        <p:nvSpPr>
          <p:cNvPr id="9" name="부제목 2"/>
          <p:cNvSpPr txBox="1">
            <a:spLocks/>
          </p:cNvSpPr>
          <p:nvPr/>
        </p:nvSpPr>
        <p:spPr>
          <a:xfrm>
            <a:off x="1961140" y="2023197"/>
            <a:ext cx="5641139"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effectLst>
                  <a:outerShdw blurRad="38100" dist="38100" dir="2700000" algn="tl">
                    <a:srgbClr val="000000">
                      <a:alpha val="43137"/>
                    </a:srgbClr>
                  </a:outerShdw>
                </a:effectLst>
              </a:rPr>
              <a:t>d</a:t>
            </a:r>
            <a:r>
              <a:rPr lang="en-US" sz="4000" dirty="0" smtClean="0">
                <a:effectLst>
                  <a:outerShdw blurRad="38100" dist="38100" dir="2700000" algn="tl">
                    <a:srgbClr val="000000">
                      <a:alpha val="43137"/>
                    </a:srgbClr>
                  </a:outerShdw>
                </a:effectLst>
              </a:rPr>
              <a:t>id you buy? </a:t>
            </a:r>
            <a:endParaRPr lang="en-US" sz="4000" dirty="0">
              <a:effectLst>
                <a:outerShdw blurRad="38100" dist="38100" dir="2700000" algn="tl">
                  <a:srgbClr val="000000">
                    <a:alpha val="43137"/>
                  </a:srgbClr>
                </a:outerShdw>
              </a:effectLst>
            </a:endParaRPr>
          </a:p>
        </p:txBody>
      </p:sp>
      <p:sp>
        <p:nvSpPr>
          <p:cNvPr id="10" name="부제목 2"/>
          <p:cNvSpPr txBox="1">
            <a:spLocks/>
          </p:cNvSpPr>
          <p:nvPr/>
        </p:nvSpPr>
        <p:spPr>
          <a:xfrm>
            <a:off x="2092274" y="3021949"/>
            <a:ext cx="5641139"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effectLst>
                  <a:outerShdw blurRad="38100" dist="38100" dir="2700000" algn="tl">
                    <a:srgbClr val="000000">
                      <a:alpha val="43137"/>
                    </a:srgbClr>
                  </a:outerShdw>
                </a:effectLst>
              </a:rPr>
              <a:t>d</a:t>
            </a:r>
            <a:r>
              <a:rPr lang="en-US" sz="4000" dirty="0" smtClean="0">
                <a:effectLst>
                  <a:outerShdw blurRad="38100" dist="38100" dir="2700000" algn="tl">
                    <a:srgbClr val="000000">
                      <a:alpha val="43137"/>
                    </a:srgbClr>
                  </a:outerShdw>
                </a:effectLst>
              </a:rPr>
              <a:t>id you go? </a:t>
            </a:r>
            <a:endParaRPr lang="en-US" sz="4000" dirty="0">
              <a:effectLst>
                <a:outerShdw blurRad="38100" dist="38100" dir="2700000" algn="tl">
                  <a:srgbClr val="000000">
                    <a:alpha val="43137"/>
                  </a:srgbClr>
                </a:outerShdw>
              </a:effectLst>
            </a:endParaRPr>
          </a:p>
        </p:txBody>
      </p:sp>
      <p:sp>
        <p:nvSpPr>
          <p:cNvPr id="11" name="부제목 2"/>
          <p:cNvSpPr txBox="1">
            <a:spLocks/>
          </p:cNvSpPr>
          <p:nvPr/>
        </p:nvSpPr>
        <p:spPr>
          <a:xfrm>
            <a:off x="1996577" y="4002883"/>
            <a:ext cx="5641139"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effectLst>
                  <a:outerShdw blurRad="38100" dist="38100" dir="2700000" algn="tl">
                    <a:srgbClr val="000000">
                      <a:alpha val="43137"/>
                    </a:srgbClr>
                  </a:outerShdw>
                </a:effectLst>
              </a:rPr>
              <a:t>d</a:t>
            </a:r>
            <a:r>
              <a:rPr lang="en-US" sz="4000" dirty="0" smtClean="0">
                <a:effectLst>
                  <a:outerShdw blurRad="38100" dist="38100" dir="2700000" algn="tl">
                    <a:srgbClr val="000000">
                      <a:alpha val="43137"/>
                    </a:srgbClr>
                  </a:outerShdw>
                </a:effectLst>
              </a:rPr>
              <a:t>id you go there? </a:t>
            </a:r>
            <a:endParaRPr lang="en-US" sz="4000" dirty="0">
              <a:effectLst>
                <a:outerShdw blurRad="38100" dist="38100" dir="2700000" algn="tl">
                  <a:srgbClr val="000000">
                    <a:alpha val="43137"/>
                  </a:srgbClr>
                </a:outerShdw>
              </a:effectLst>
            </a:endParaRPr>
          </a:p>
        </p:txBody>
      </p:sp>
      <p:sp>
        <p:nvSpPr>
          <p:cNvPr id="12" name="부제목 2"/>
          <p:cNvSpPr txBox="1">
            <a:spLocks/>
          </p:cNvSpPr>
          <p:nvPr/>
        </p:nvSpPr>
        <p:spPr>
          <a:xfrm>
            <a:off x="1752030" y="990183"/>
            <a:ext cx="5641139" cy="814098"/>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en-US" sz="4000" dirty="0">
                <a:effectLst>
                  <a:outerShdw blurRad="38100" dist="38100" dir="2700000" algn="tl">
                    <a:srgbClr val="000000">
                      <a:alpha val="43137"/>
                    </a:srgbClr>
                  </a:outerShdw>
                </a:effectLst>
              </a:rPr>
              <a:t>d</a:t>
            </a:r>
            <a:r>
              <a:rPr lang="en-US" sz="4000" dirty="0" smtClean="0">
                <a:effectLst>
                  <a:outerShdw blurRad="38100" dist="38100" dir="2700000" algn="tl">
                    <a:srgbClr val="000000">
                      <a:alpha val="43137"/>
                    </a:srgbClr>
                  </a:outerShdw>
                </a:effectLst>
              </a:rPr>
              <a:t>id you go with? </a:t>
            </a:r>
            <a:endParaRPr lang="en-US" sz="4000" dirty="0">
              <a:effectLst>
                <a:outerShdw blurRad="38100" dist="38100" dir="2700000" algn="tl">
                  <a:srgbClr val="000000">
                    <a:alpha val="43137"/>
                  </a:srgbClr>
                </a:outerShdw>
              </a:effectLst>
            </a:endParaRPr>
          </a:p>
        </p:txBody>
      </p:sp>
      <p:sp>
        <p:nvSpPr>
          <p:cNvPr id="13" name="직사각형 12"/>
          <p:cNvSpPr/>
          <p:nvPr/>
        </p:nvSpPr>
        <p:spPr>
          <a:xfrm>
            <a:off x="7134447" y="2315746"/>
            <a:ext cx="4816548" cy="342583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53537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1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1500"/>
                                        <p:tgtEl>
                                          <p:spTgt spid="11"/>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1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8C534223-2B57-4191-9D3F-05403F7EAFA9}"/>
              </a:ext>
            </a:extLst>
          </p:cNvPr>
          <p:cNvPicPr>
            <a:picLocks noChangeAspect="1"/>
          </p:cNvPicPr>
          <p:nvPr/>
        </p:nvPicPr>
        <p:blipFill>
          <a:blip r:embed="rId2"/>
          <a:stretch>
            <a:fillRect/>
          </a:stretch>
        </p:blipFill>
        <p:spPr>
          <a:xfrm>
            <a:off x="1524000" y="1"/>
            <a:ext cx="9122557" cy="5717309"/>
          </a:xfrm>
          <a:prstGeom prst="rect">
            <a:avLst/>
          </a:prstGeom>
        </p:spPr>
      </p:pic>
      <p:sp>
        <p:nvSpPr>
          <p:cNvPr id="4" name="직사각형 3">
            <a:extLst>
              <a:ext uri="{FF2B5EF4-FFF2-40B4-BE49-F238E27FC236}">
                <a16:creationId xmlns:a16="http://schemas.microsoft.com/office/drawing/2014/main" xmlns="" id="{A1542544-EBD4-441D-BFFF-4A1589FB5E8C}"/>
              </a:ext>
            </a:extLst>
          </p:cNvPr>
          <p:cNvSpPr/>
          <p:nvPr/>
        </p:nvSpPr>
        <p:spPr>
          <a:xfrm>
            <a:off x="1524000" y="5491218"/>
            <a:ext cx="9144000" cy="144117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xmlns="" id="{172F1565-8275-45F2-AA1B-68C89B1420D1}"/>
              </a:ext>
            </a:extLst>
          </p:cNvPr>
          <p:cNvSpPr txBox="1"/>
          <p:nvPr/>
        </p:nvSpPr>
        <p:spPr>
          <a:xfrm>
            <a:off x="1545445" y="5491218"/>
            <a:ext cx="9079669" cy="1477328"/>
          </a:xfrm>
          <a:prstGeom prst="rect">
            <a:avLst/>
          </a:prstGeom>
          <a:noFill/>
        </p:spPr>
        <p:txBody>
          <a:bodyPr wrap="square" rtlCol="0">
            <a:spAutoFit/>
          </a:bodyPr>
          <a:lstStyle/>
          <a:p>
            <a:r>
              <a:rPr lang="en-US" altLang="ko-KR" dirty="0">
                <a:latin typeface="Comic Sans MS" panose="030F0702030302020204" pitchFamily="66" charset="0"/>
              </a:rPr>
              <a:t>Which way should he choose?</a:t>
            </a:r>
          </a:p>
          <a:p>
            <a:r>
              <a:rPr lang="en-US" altLang="ko-KR" dirty="0">
                <a:latin typeface="Comic Sans MS" panose="030F0702030302020204" pitchFamily="66" charset="0"/>
              </a:rPr>
              <a:t>A man was exploring the South Pole when a strong storm began. He managed to find 2 caves where he could take shelter, but he noticed a hungry polar bear in one cave and the other one is filled with radioactive waste. Which cave should he choose?</a:t>
            </a:r>
            <a:endParaRPr lang="ko-KR" altLang="en-US" dirty="0">
              <a:latin typeface="Comic Sans MS" panose="030F0702030302020204" pitchFamily="66" charset="0"/>
            </a:endParaRPr>
          </a:p>
        </p:txBody>
      </p:sp>
    </p:spTree>
    <p:extLst>
      <p:ext uri="{BB962C8B-B14F-4D97-AF65-F5344CB8AC3E}">
        <p14:creationId xmlns:p14="http://schemas.microsoft.com/office/powerpoint/2010/main" val="2356872151"/>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73114FEB-F159-4058-A305-6303583F247F}"/>
              </a:ext>
            </a:extLst>
          </p:cNvPr>
          <p:cNvPicPr>
            <a:picLocks noChangeAspect="1"/>
          </p:cNvPicPr>
          <p:nvPr/>
        </p:nvPicPr>
        <p:blipFill>
          <a:blip r:embed="rId2"/>
          <a:stretch>
            <a:fillRect/>
          </a:stretch>
        </p:blipFill>
        <p:spPr>
          <a:xfrm>
            <a:off x="1524000" y="0"/>
            <a:ext cx="9122557" cy="6858000"/>
          </a:xfrm>
          <a:prstGeom prst="rect">
            <a:avLst/>
          </a:prstGeom>
        </p:spPr>
      </p:pic>
    </p:spTree>
    <p:extLst>
      <p:ext uri="{BB962C8B-B14F-4D97-AF65-F5344CB8AC3E}">
        <p14:creationId xmlns:p14="http://schemas.microsoft.com/office/powerpoint/2010/main" val="1529480461"/>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BE32E8A7-1174-49E3-8C1F-07FC3B82335E}"/>
              </a:ext>
            </a:extLst>
          </p:cNvPr>
          <p:cNvPicPr>
            <a:picLocks noChangeAspect="1"/>
          </p:cNvPicPr>
          <p:nvPr/>
        </p:nvPicPr>
        <p:blipFill>
          <a:blip r:embed="rId2"/>
          <a:stretch>
            <a:fillRect/>
          </a:stretch>
        </p:blipFill>
        <p:spPr>
          <a:xfrm>
            <a:off x="1524000" y="1"/>
            <a:ext cx="9144000" cy="5536096"/>
          </a:xfrm>
          <a:prstGeom prst="rect">
            <a:avLst/>
          </a:prstGeom>
        </p:spPr>
      </p:pic>
      <p:sp>
        <p:nvSpPr>
          <p:cNvPr id="4" name="직사각형 3">
            <a:extLst>
              <a:ext uri="{FF2B5EF4-FFF2-40B4-BE49-F238E27FC236}">
                <a16:creationId xmlns:a16="http://schemas.microsoft.com/office/drawing/2014/main" xmlns="" id="{2CBAE563-6015-4F76-9BEA-3F144005BF58}"/>
              </a:ext>
            </a:extLst>
          </p:cNvPr>
          <p:cNvSpPr/>
          <p:nvPr/>
        </p:nvSpPr>
        <p:spPr>
          <a:xfrm>
            <a:off x="1524000" y="5555974"/>
            <a:ext cx="9144000" cy="13020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ko-KR" dirty="0">
                <a:solidFill>
                  <a:schemeClr val="tx1"/>
                </a:solidFill>
                <a:latin typeface="Comic Sans MS" panose="030F0702030302020204" pitchFamily="66" charset="0"/>
              </a:rPr>
              <a:t>Where is the exit?</a:t>
            </a:r>
          </a:p>
          <a:p>
            <a:r>
              <a:rPr lang="en-US" altLang="ko-KR" dirty="0">
                <a:solidFill>
                  <a:schemeClr val="tx1"/>
                </a:solidFill>
                <a:latin typeface="Comic Sans MS" panose="030F0702030302020204" pitchFamily="66" charset="0"/>
              </a:rPr>
              <a:t>A princess got locked in a tower. She found out that she could escape through the fourth door. But there are only 3 doors. How can she find door number 4?</a:t>
            </a:r>
          </a:p>
        </p:txBody>
      </p:sp>
    </p:spTree>
    <p:extLst>
      <p:ext uri="{BB962C8B-B14F-4D97-AF65-F5344CB8AC3E}">
        <p14:creationId xmlns:p14="http://schemas.microsoft.com/office/powerpoint/2010/main" val="325505819"/>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내용 개체 틀 1">
            <a:extLst>
              <a:ext uri="{FF2B5EF4-FFF2-40B4-BE49-F238E27FC236}">
                <a16:creationId xmlns:a16="http://schemas.microsoft.com/office/drawing/2014/main" xmlns="" id="{9B6BBE46-B20E-41AF-A912-41B5EE73BF0B}"/>
              </a:ext>
            </a:extLst>
          </p:cNvPr>
          <p:cNvPicPr>
            <a:picLocks noGrp="1" noChangeAspect="1"/>
          </p:cNvPicPr>
          <p:nvPr>
            <p:ph idx="1"/>
          </p:nvPr>
        </p:nvPicPr>
        <p:blipFill>
          <a:blip r:embed="rId2"/>
          <a:stretch>
            <a:fillRect/>
          </a:stretch>
        </p:blipFill>
        <p:spPr>
          <a:xfrm>
            <a:off x="1524000" y="0"/>
            <a:ext cx="9190068" cy="6858000"/>
          </a:xfrm>
          <a:prstGeom prst="rect">
            <a:avLst/>
          </a:prstGeom>
        </p:spPr>
      </p:pic>
    </p:spTree>
    <p:extLst>
      <p:ext uri="{BB962C8B-B14F-4D97-AF65-F5344CB8AC3E}">
        <p14:creationId xmlns:p14="http://schemas.microsoft.com/office/powerpoint/2010/main" val="1128832384"/>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CBFE191E-7635-4F1D-97D1-78375A5C8BC7}"/>
              </a:ext>
            </a:extLst>
          </p:cNvPr>
          <p:cNvPicPr>
            <a:picLocks noChangeAspect="1"/>
          </p:cNvPicPr>
          <p:nvPr/>
        </p:nvPicPr>
        <p:blipFill>
          <a:blip r:embed="rId2"/>
          <a:stretch>
            <a:fillRect/>
          </a:stretch>
        </p:blipFill>
        <p:spPr>
          <a:xfrm>
            <a:off x="1524000" y="0"/>
            <a:ext cx="9122557" cy="5804452"/>
          </a:xfrm>
          <a:prstGeom prst="rect">
            <a:avLst/>
          </a:prstGeom>
        </p:spPr>
      </p:pic>
      <p:sp>
        <p:nvSpPr>
          <p:cNvPr id="4" name="직사각형 3">
            <a:extLst>
              <a:ext uri="{FF2B5EF4-FFF2-40B4-BE49-F238E27FC236}">
                <a16:creationId xmlns:a16="http://schemas.microsoft.com/office/drawing/2014/main" xmlns="" id="{6BE6C856-4514-496C-8011-8DD12F0CF5C8}"/>
              </a:ext>
            </a:extLst>
          </p:cNvPr>
          <p:cNvSpPr/>
          <p:nvPr/>
        </p:nvSpPr>
        <p:spPr>
          <a:xfrm>
            <a:off x="1524000" y="5506278"/>
            <a:ext cx="9144000" cy="135172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xmlns="" id="{15371E63-6C4D-41C6-9F6A-DC450665E953}"/>
              </a:ext>
            </a:extLst>
          </p:cNvPr>
          <p:cNvSpPr txBox="1"/>
          <p:nvPr/>
        </p:nvSpPr>
        <p:spPr>
          <a:xfrm>
            <a:off x="1502556" y="5506279"/>
            <a:ext cx="9122557" cy="1323439"/>
          </a:xfrm>
          <a:prstGeom prst="rect">
            <a:avLst/>
          </a:prstGeom>
          <a:noFill/>
        </p:spPr>
        <p:txBody>
          <a:bodyPr wrap="square" rtlCol="0">
            <a:spAutoFit/>
          </a:bodyPr>
          <a:lstStyle/>
          <a:p>
            <a:r>
              <a:rPr lang="en-US" altLang="ko-KR" sz="2000" dirty="0"/>
              <a:t>Which exit should he choose?</a:t>
            </a:r>
          </a:p>
          <a:p>
            <a:r>
              <a:rPr lang="en-US" altLang="ko-KR" sz="2000" dirty="0"/>
              <a:t>A man got captured, but there are 3 possible ways for him to escape. One exit has angry dogs. The second has a bomb with a 5-minute timer and it’s already on. The third has an armed guard. Which should he choose?</a:t>
            </a:r>
            <a:endParaRPr lang="ko-KR" altLang="en-US" sz="2000" dirty="0"/>
          </a:p>
        </p:txBody>
      </p:sp>
    </p:spTree>
    <p:extLst>
      <p:ext uri="{BB962C8B-B14F-4D97-AF65-F5344CB8AC3E}">
        <p14:creationId xmlns:p14="http://schemas.microsoft.com/office/powerpoint/2010/main" val="3488040708"/>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6D173347-EC8E-43D4-A249-A5B368A62219}"/>
              </a:ext>
            </a:extLst>
          </p:cNvPr>
          <p:cNvPicPr>
            <a:picLocks noChangeAspect="1"/>
          </p:cNvPicPr>
          <p:nvPr/>
        </p:nvPicPr>
        <p:blipFill>
          <a:blip r:embed="rId2"/>
          <a:stretch>
            <a:fillRect/>
          </a:stretch>
        </p:blipFill>
        <p:spPr>
          <a:xfrm>
            <a:off x="1524000" y="0"/>
            <a:ext cx="9122557" cy="6858000"/>
          </a:xfrm>
          <a:prstGeom prst="rect">
            <a:avLst/>
          </a:prstGeom>
        </p:spPr>
      </p:pic>
    </p:spTree>
    <p:extLst>
      <p:ext uri="{BB962C8B-B14F-4D97-AF65-F5344CB8AC3E}">
        <p14:creationId xmlns:p14="http://schemas.microsoft.com/office/powerpoint/2010/main" val="3238369240"/>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0970A908-7B52-4E04-8CAB-D42101E6C1E8}"/>
              </a:ext>
            </a:extLst>
          </p:cNvPr>
          <p:cNvPicPr>
            <a:picLocks noChangeAspect="1"/>
          </p:cNvPicPr>
          <p:nvPr/>
        </p:nvPicPr>
        <p:blipFill>
          <a:blip r:embed="rId2"/>
          <a:stretch>
            <a:fillRect/>
          </a:stretch>
        </p:blipFill>
        <p:spPr>
          <a:xfrm>
            <a:off x="1524000" y="1"/>
            <a:ext cx="9144000" cy="5764696"/>
          </a:xfrm>
          <a:prstGeom prst="rect">
            <a:avLst/>
          </a:prstGeom>
        </p:spPr>
      </p:pic>
      <p:sp>
        <p:nvSpPr>
          <p:cNvPr id="4" name="직사각형 3">
            <a:extLst>
              <a:ext uri="{FF2B5EF4-FFF2-40B4-BE49-F238E27FC236}">
                <a16:creationId xmlns:a16="http://schemas.microsoft.com/office/drawing/2014/main" xmlns="" id="{D71339D2-1486-49A1-B2EF-D6615A6429D2}"/>
              </a:ext>
            </a:extLst>
          </p:cNvPr>
          <p:cNvSpPr/>
          <p:nvPr/>
        </p:nvSpPr>
        <p:spPr>
          <a:xfrm>
            <a:off x="1524000" y="5456584"/>
            <a:ext cx="9144000" cy="140141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xmlns="" id="{8D6E4FD0-5C22-4108-9359-9AC0BB9518A8}"/>
              </a:ext>
            </a:extLst>
          </p:cNvPr>
          <p:cNvSpPr txBox="1"/>
          <p:nvPr/>
        </p:nvSpPr>
        <p:spPr>
          <a:xfrm>
            <a:off x="1524000" y="5456583"/>
            <a:ext cx="9143999" cy="1477328"/>
          </a:xfrm>
          <a:prstGeom prst="rect">
            <a:avLst/>
          </a:prstGeom>
          <a:noFill/>
        </p:spPr>
        <p:txBody>
          <a:bodyPr wrap="square" rtlCol="0">
            <a:spAutoFit/>
          </a:bodyPr>
          <a:lstStyle/>
          <a:p>
            <a:r>
              <a:rPr lang="en-US" altLang="ko-KR" b="1" dirty="0"/>
              <a:t>Which elevator is safer?</a:t>
            </a:r>
          </a:p>
          <a:p>
            <a:r>
              <a:rPr lang="en-US" altLang="ko-KR" b="1" dirty="0"/>
              <a:t>Tom received a message saying that a serial killer has just been spotted entering his building and he decided to try to get out. While he was waiting, 2 elevators arrived at Tom’s floor at the same time and in both of them there was a guy who looked very suspicious. Which elevator should he take?</a:t>
            </a:r>
          </a:p>
        </p:txBody>
      </p:sp>
    </p:spTree>
    <p:extLst>
      <p:ext uri="{BB962C8B-B14F-4D97-AF65-F5344CB8AC3E}">
        <p14:creationId xmlns:p14="http://schemas.microsoft.com/office/powerpoint/2010/main" val="1961457494"/>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BD814A87-9E46-421D-A0E6-931411E47DCF}"/>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74178895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3C07ECEF-B51F-4B2F-9CB8-7B931D611302}"/>
              </a:ext>
            </a:extLst>
          </p:cNvPr>
          <p:cNvPicPr>
            <a:picLocks noChangeAspect="1"/>
          </p:cNvPicPr>
          <p:nvPr/>
        </p:nvPicPr>
        <p:blipFill>
          <a:blip r:embed="rId2"/>
          <a:stretch>
            <a:fillRect/>
          </a:stretch>
        </p:blipFill>
        <p:spPr>
          <a:xfrm>
            <a:off x="3770243" y="0"/>
            <a:ext cx="6897757" cy="6858000"/>
          </a:xfrm>
          <a:prstGeom prst="rect">
            <a:avLst/>
          </a:prstGeom>
        </p:spPr>
      </p:pic>
      <p:sp>
        <p:nvSpPr>
          <p:cNvPr id="4" name="직사각형 3">
            <a:extLst>
              <a:ext uri="{FF2B5EF4-FFF2-40B4-BE49-F238E27FC236}">
                <a16:creationId xmlns:a16="http://schemas.microsoft.com/office/drawing/2014/main" xmlns="" id="{82E56EA8-3AC2-4FC4-8145-3C7F9F9FC105}"/>
              </a:ext>
            </a:extLst>
          </p:cNvPr>
          <p:cNvSpPr/>
          <p:nvPr/>
        </p:nvSpPr>
        <p:spPr>
          <a:xfrm>
            <a:off x="1524001" y="0"/>
            <a:ext cx="2226365" cy="6858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xmlns="" id="{E05F218B-6519-472E-AED2-76E4B2DD623B}"/>
              </a:ext>
            </a:extLst>
          </p:cNvPr>
          <p:cNvSpPr txBox="1"/>
          <p:nvPr/>
        </p:nvSpPr>
        <p:spPr>
          <a:xfrm>
            <a:off x="1542474" y="119271"/>
            <a:ext cx="2226365" cy="4524315"/>
          </a:xfrm>
          <a:prstGeom prst="rect">
            <a:avLst/>
          </a:prstGeom>
          <a:noFill/>
        </p:spPr>
        <p:txBody>
          <a:bodyPr wrap="square" rtlCol="0">
            <a:spAutoFit/>
          </a:bodyPr>
          <a:lstStyle/>
          <a:p>
            <a:r>
              <a:rPr lang="en-US" altLang="ko-KR" dirty="0">
                <a:latin typeface="Comic Sans MS" panose="030F0702030302020204" pitchFamily="66" charset="0"/>
              </a:rPr>
              <a:t>Who is the liar?</a:t>
            </a:r>
          </a:p>
          <a:p>
            <a:endParaRPr lang="en-US" altLang="ko-KR" dirty="0">
              <a:latin typeface="Comic Sans MS" panose="030F0702030302020204" pitchFamily="66" charset="0"/>
            </a:endParaRPr>
          </a:p>
          <a:p>
            <a:r>
              <a:rPr lang="en-US" altLang="ko-KR" dirty="0">
                <a:latin typeface="Comic Sans MS" panose="030F0702030302020204" pitchFamily="66" charset="0"/>
              </a:rPr>
              <a:t>A businessman arrived at his office and found that some very important documents had disappeared from his desk. Police suspected 3 people and each of them said that they hadn’t even been to the office. Who is lying?</a:t>
            </a:r>
            <a:endParaRPr lang="ko-KR" altLang="en-US" dirty="0">
              <a:latin typeface="Comic Sans MS" panose="030F0702030302020204" pitchFamily="66" charset="0"/>
            </a:endParaRPr>
          </a:p>
        </p:txBody>
      </p:sp>
    </p:spTree>
    <p:extLst>
      <p:ext uri="{BB962C8B-B14F-4D97-AF65-F5344CB8AC3E}">
        <p14:creationId xmlns:p14="http://schemas.microsoft.com/office/powerpoint/2010/main" val="404516753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E37D6A9E-9438-40FC-A77D-E665CF5866BC}"/>
              </a:ext>
            </a:extLst>
          </p:cNvPr>
          <p:cNvPicPr>
            <a:picLocks noChangeAspect="1"/>
          </p:cNvPicPr>
          <p:nvPr/>
        </p:nvPicPr>
        <p:blipFill>
          <a:blip r:embed="rId2"/>
          <a:stretch>
            <a:fillRect/>
          </a:stretch>
        </p:blipFill>
        <p:spPr>
          <a:xfrm>
            <a:off x="1524000" y="0"/>
            <a:ext cx="9144000" cy="6858000"/>
          </a:xfrm>
          <a:prstGeom prst="rect">
            <a:avLst/>
          </a:prstGeom>
        </p:spPr>
      </p:pic>
    </p:spTree>
    <p:extLst>
      <p:ext uri="{BB962C8B-B14F-4D97-AF65-F5344CB8AC3E}">
        <p14:creationId xmlns:p14="http://schemas.microsoft.com/office/powerpoint/2010/main" val="295530835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b="1" dirty="0" err="1" smtClean="0">
                <a:effectLst>
                  <a:outerShdw blurRad="38100" dist="38100" dir="2700000" algn="tl">
                    <a:srgbClr val="000000">
                      <a:alpha val="43137"/>
                    </a:srgbClr>
                  </a:outerShdw>
                </a:effectLst>
              </a:rPr>
              <a:t>Mr.S</a:t>
            </a:r>
            <a:r>
              <a:rPr lang="en-US" b="1" dirty="0" smtClean="0">
                <a:effectLst>
                  <a:outerShdw blurRad="38100" dist="38100" dir="2700000" algn="tl">
                    <a:srgbClr val="000000">
                      <a:alpha val="43137"/>
                    </a:srgbClr>
                  </a:outerShdw>
                </a:effectLst>
              </a:rPr>
              <a:t>’ Souvenir </a:t>
            </a:r>
            <a:endParaRPr lang="en-US" b="1" dirty="0">
              <a:effectLst>
                <a:outerShdw blurRad="38100" dist="38100" dir="2700000" algn="tl">
                  <a:srgbClr val="000000">
                    <a:alpha val="43137"/>
                  </a:srgbClr>
                </a:outerShdw>
              </a:effectLst>
            </a:endParaRPr>
          </a:p>
        </p:txBody>
      </p:sp>
      <p:sp>
        <p:nvSpPr>
          <p:cNvPr id="3" name="내용 개체 틀 2"/>
          <p:cNvSpPr>
            <a:spLocks noGrp="1"/>
          </p:cNvSpPr>
          <p:nvPr>
            <p:ph idx="1"/>
          </p:nvPr>
        </p:nvSpPr>
        <p:spPr/>
        <p:txBody>
          <a:bodyPr/>
          <a:lstStyle/>
          <a:p>
            <a:r>
              <a:rPr lang="en-US" dirty="0" smtClean="0">
                <a:solidFill>
                  <a:srgbClr val="C00000"/>
                </a:solidFill>
              </a:rPr>
              <a:t>What did you buy? </a:t>
            </a:r>
          </a:p>
          <a:p>
            <a:endParaRPr lang="en-US" dirty="0">
              <a:solidFill>
                <a:srgbClr val="C00000"/>
              </a:solidFill>
            </a:endParaRPr>
          </a:p>
          <a:p>
            <a:r>
              <a:rPr lang="en-US" dirty="0" smtClean="0">
                <a:solidFill>
                  <a:srgbClr val="C00000"/>
                </a:solidFill>
              </a:rPr>
              <a:t>Where did you go? </a:t>
            </a:r>
          </a:p>
          <a:p>
            <a:endParaRPr lang="en-US" dirty="0">
              <a:solidFill>
                <a:srgbClr val="C00000"/>
              </a:solidFill>
            </a:endParaRPr>
          </a:p>
          <a:p>
            <a:r>
              <a:rPr lang="en-US" dirty="0" smtClean="0">
                <a:solidFill>
                  <a:srgbClr val="C00000"/>
                </a:solidFill>
              </a:rPr>
              <a:t>When did you go there? </a:t>
            </a:r>
          </a:p>
          <a:p>
            <a:endParaRPr lang="en-US" dirty="0">
              <a:solidFill>
                <a:srgbClr val="C00000"/>
              </a:solidFill>
            </a:endParaRPr>
          </a:p>
          <a:p>
            <a:r>
              <a:rPr lang="en-US" dirty="0" smtClean="0">
                <a:solidFill>
                  <a:srgbClr val="C00000"/>
                </a:solidFill>
              </a:rPr>
              <a:t>Who did you go with?  </a:t>
            </a:r>
            <a:endParaRPr lang="en-US" dirty="0">
              <a:solidFill>
                <a:srgbClr val="C00000"/>
              </a:solidFill>
            </a:endParaRPr>
          </a:p>
        </p:txBody>
      </p:sp>
      <p:pic>
        <p:nvPicPr>
          <p:cNvPr id="1026" name="Picture 2" descr="Image result for okinawa shis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04609" y="1343891"/>
            <a:ext cx="6248400" cy="42672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p:spPr>
      </p:pic>
      <p:pic>
        <p:nvPicPr>
          <p:cNvPr id="1028" name="Picture 4" descr="Image result for okinaw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664777" y="-633161"/>
            <a:ext cx="6527223" cy="749116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result for january 201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7961" y="1306370"/>
            <a:ext cx="4971800" cy="3746066"/>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4" name="그림 3"/>
          <p:cNvPicPr>
            <a:picLocks noChangeAspect="1"/>
          </p:cNvPicPr>
          <p:nvPr/>
        </p:nvPicPr>
        <p:blipFill>
          <a:blip r:embed="rId5"/>
          <a:stretch>
            <a:fillRect/>
          </a:stretch>
        </p:blipFill>
        <p:spPr>
          <a:xfrm>
            <a:off x="6194713" y="365125"/>
            <a:ext cx="5758296" cy="5851996"/>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786502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28"/>
                                        </p:tgtEl>
                                        <p:attrNameLst>
                                          <p:attrName>style.visibility</p:attrName>
                                        </p:attrNameLst>
                                      </p:cBhvr>
                                      <p:to>
                                        <p:strVal val="visible"/>
                                      </p:to>
                                    </p:set>
                                    <p:animEffect transition="in" filter="fade">
                                      <p:cBhvr>
                                        <p:cTn id="12" dur="500"/>
                                        <p:tgtEl>
                                          <p:spTgt spid="10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1030"/>
                                        </p:tgtEl>
                                        <p:attrNameLst>
                                          <p:attrName>style.visibility</p:attrName>
                                        </p:attrNameLst>
                                      </p:cBhvr>
                                      <p:to>
                                        <p:strVal val="visible"/>
                                      </p:to>
                                    </p:set>
                                    <p:animEffect transition="in" filter="fade">
                                      <p:cBhvr>
                                        <p:cTn id="17" dur="1000"/>
                                        <p:tgtEl>
                                          <p:spTgt spid="1030"/>
                                        </p:tgtEl>
                                      </p:cBhvr>
                                    </p:animEffect>
                                    <p:anim calcmode="lin" valueType="num">
                                      <p:cBhvr>
                                        <p:cTn id="18" dur="1000" fill="hold"/>
                                        <p:tgtEl>
                                          <p:spTgt spid="1030"/>
                                        </p:tgtEl>
                                        <p:attrNameLst>
                                          <p:attrName>ppt_x</p:attrName>
                                        </p:attrNameLst>
                                      </p:cBhvr>
                                      <p:tavLst>
                                        <p:tav tm="0">
                                          <p:val>
                                            <p:strVal val="#ppt_x"/>
                                          </p:val>
                                        </p:tav>
                                        <p:tav tm="100000">
                                          <p:val>
                                            <p:strVal val="#ppt_x"/>
                                          </p:val>
                                        </p:tav>
                                      </p:tavLst>
                                    </p:anim>
                                    <p:anim calcmode="lin" valueType="num">
                                      <p:cBhvr>
                                        <p:cTn id="19" dur="1000" fill="hold"/>
                                        <p:tgtEl>
                                          <p:spTgt spid="103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2" fill="hold" nodeType="clickEffect">
                                  <p:stCondLst>
                                    <p:cond delay="0"/>
                                  </p:stCondLst>
                                  <p:childTnLst>
                                    <p:set>
                                      <p:cBhvr>
                                        <p:cTn id="23" dur="1" fill="hold">
                                          <p:stCondLst>
                                            <p:cond delay="0"/>
                                          </p:stCondLst>
                                        </p:cTn>
                                        <p:tgtEl>
                                          <p:spTgt spid="4"/>
                                        </p:tgtEl>
                                        <p:attrNameLst>
                                          <p:attrName>style.visibility</p:attrName>
                                        </p:attrNameLst>
                                      </p:cBhvr>
                                      <p:to>
                                        <p:strVal val="visible"/>
                                      </p:to>
                                    </p:set>
                                    <p:anim calcmode="lin" valueType="num">
                                      <p:cBhvr additive="base">
                                        <p:cTn id="24" dur="500" fill="hold"/>
                                        <p:tgtEl>
                                          <p:spTgt spid="4"/>
                                        </p:tgtEl>
                                        <p:attrNameLst>
                                          <p:attrName>ppt_x</p:attrName>
                                        </p:attrNameLst>
                                      </p:cBhvr>
                                      <p:tavLst>
                                        <p:tav tm="0">
                                          <p:val>
                                            <p:strVal val="1+#ppt_w/2"/>
                                          </p:val>
                                        </p:tav>
                                        <p:tav tm="100000">
                                          <p:val>
                                            <p:strVal val="#ppt_x"/>
                                          </p:val>
                                        </p:tav>
                                      </p:tavLst>
                                    </p:anim>
                                    <p:anim calcmode="lin" valueType="num">
                                      <p:cBhvr additive="base">
                                        <p:cTn id="25" dur="5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B58FF19C-3EE4-40B1-A6FE-5F7AF6912C90}"/>
              </a:ext>
            </a:extLst>
          </p:cNvPr>
          <p:cNvPicPr>
            <a:picLocks noChangeAspect="1"/>
          </p:cNvPicPr>
          <p:nvPr/>
        </p:nvPicPr>
        <p:blipFill>
          <a:blip r:embed="rId2"/>
          <a:stretch>
            <a:fillRect/>
          </a:stretch>
        </p:blipFill>
        <p:spPr>
          <a:xfrm>
            <a:off x="1524000" y="1754326"/>
            <a:ext cx="9144000" cy="5103674"/>
          </a:xfrm>
          <a:prstGeom prst="rect">
            <a:avLst/>
          </a:prstGeom>
        </p:spPr>
      </p:pic>
      <p:sp>
        <p:nvSpPr>
          <p:cNvPr id="4" name="직사각형 3">
            <a:extLst>
              <a:ext uri="{FF2B5EF4-FFF2-40B4-BE49-F238E27FC236}">
                <a16:creationId xmlns:a16="http://schemas.microsoft.com/office/drawing/2014/main" xmlns="" id="{A56AD4EA-62C0-489A-9B66-9617ACC11785}"/>
              </a:ext>
            </a:extLst>
          </p:cNvPr>
          <p:cNvSpPr/>
          <p:nvPr/>
        </p:nvSpPr>
        <p:spPr>
          <a:xfrm>
            <a:off x="1524000" y="0"/>
            <a:ext cx="9144000" cy="1754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ko-KR" altLang="en-US"/>
          </a:p>
        </p:txBody>
      </p:sp>
      <p:sp>
        <p:nvSpPr>
          <p:cNvPr id="5" name="TextBox 4">
            <a:extLst>
              <a:ext uri="{FF2B5EF4-FFF2-40B4-BE49-F238E27FC236}">
                <a16:creationId xmlns:a16="http://schemas.microsoft.com/office/drawing/2014/main" xmlns="" id="{68E5DEDA-EBF5-4FAD-A13E-334DB46C1ED2}"/>
              </a:ext>
            </a:extLst>
          </p:cNvPr>
          <p:cNvSpPr txBox="1"/>
          <p:nvPr/>
        </p:nvSpPr>
        <p:spPr>
          <a:xfrm>
            <a:off x="1524000" y="0"/>
            <a:ext cx="9144000" cy="1754326"/>
          </a:xfrm>
          <a:prstGeom prst="rect">
            <a:avLst/>
          </a:prstGeom>
          <a:noFill/>
        </p:spPr>
        <p:txBody>
          <a:bodyPr wrap="square" rtlCol="0">
            <a:spAutoFit/>
          </a:bodyPr>
          <a:lstStyle/>
          <a:p>
            <a:r>
              <a:rPr lang="en-US" altLang="ko-KR" dirty="0">
                <a:latin typeface="Comic Sans MS" panose="030F0702030302020204" pitchFamily="66" charset="0"/>
              </a:rPr>
              <a:t>How could he escape?</a:t>
            </a:r>
          </a:p>
          <a:p>
            <a:r>
              <a:rPr lang="en-US" altLang="ko-KR" dirty="0">
                <a:latin typeface="Comic Sans MS" panose="030F0702030302020204" pitchFamily="66" charset="0"/>
              </a:rPr>
              <a:t>A man got kidnapped and locked in a house. The house had 4 doors and he could escape through one of them. There is an extremely cold temperature behind the first door that would freeze him to death. There are very hungry sharks behind the second door. The room behind the third is filled with poisonous gas. The fourth has such a strong sun that it burns everything. How can he escape?</a:t>
            </a:r>
            <a:endParaRPr lang="ko-KR" altLang="en-US" dirty="0">
              <a:latin typeface="Comic Sans MS" panose="030F0702030302020204" pitchFamily="66" charset="0"/>
            </a:endParaRPr>
          </a:p>
        </p:txBody>
      </p:sp>
    </p:spTree>
    <p:extLst>
      <p:ext uri="{BB962C8B-B14F-4D97-AF65-F5344CB8AC3E}">
        <p14:creationId xmlns:p14="http://schemas.microsoft.com/office/powerpoint/2010/main" val="187159917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내용 개체 틀 2">
            <a:extLst>
              <a:ext uri="{FF2B5EF4-FFF2-40B4-BE49-F238E27FC236}">
                <a16:creationId xmlns:a16="http://schemas.microsoft.com/office/drawing/2014/main" xmlns="" id="{FF056DE9-7D54-42CF-B57A-E887845A7145}"/>
              </a:ext>
            </a:extLst>
          </p:cNvPr>
          <p:cNvSpPr>
            <a:spLocks noGrp="1"/>
          </p:cNvSpPr>
          <p:nvPr>
            <p:ph idx="1"/>
          </p:nvPr>
        </p:nvSpPr>
        <p:spPr>
          <a:xfrm>
            <a:off x="1810327" y="387927"/>
            <a:ext cx="8589818" cy="6077528"/>
          </a:xfrm>
        </p:spPr>
        <p:txBody>
          <a:bodyPr/>
          <a:lstStyle/>
          <a:p>
            <a:pPr marL="0" indent="0">
              <a:buNone/>
            </a:pPr>
            <a:endParaRPr lang="ko-KR" altLang="en-US" dirty="0"/>
          </a:p>
        </p:txBody>
      </p:sp>
      <p:pic>
        <p:nvPicPr>
          <p:cNvPr id="2" name="그림 1">
            <a:extLst>
              <a:ext uri="{FF2B5EF4-FFF2-40B4-BE49-F238E27FC236}">
                <a16:creationId xmlns:a16="http://schemas.microsoft.com/office/drawing/2014/main" xmlns="" id="{2BD4378B-F38D-4A5C-83BA-CA4FB65EAF84}"/>
              </a:ext>
            </a:extLst>
          </p:cNvPr>
          <p:cNvPicPr>
            <a:picLocks noChangeAspect="1"/>
          </p:cNvPicPr>
          <p:nvPr/>
        </p:nvPicPr>
        <p:blipFill>
          <a:blip r:embed="rId2"/>
          <a:stretch>
            <a:fillRect/>
          </a:stretch>
        </p:blipFill>
        <p:spPr>
          <a:xfrm>
            <a:off x="1524000" y="-49696"/>
            <a:ext cx="9124725" cy="6907696"/>
          </a:xfrm>
          <a:prstGeom prst="rect">
            <a:avLst/>
          </a:prstGeom>
        </p:spPr>
      </p:pic>
    </p:spTree>
    <p:extLst>
      <p:ext uri="{BB962C8B-B14F-4D97-AF65-F5344CB8AC3E}">
        <p14:creationId xmlns:p14="http://schemas.microsoft.com/office/powerpoint/2010/main" val="1134690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제목 1"/>
          <p:cNvSpPr>
            <a:spLocks noGrp="1"/>
          </p:cNvSpPr>
          <p:nvPr>
            <p:ph type="title"/>
          </p:nvPr>
        </p:nvSpPr>
        <p:spPr/>
        <p:txBody>
          <a:bodyPr/>
          <a:lstStyle/>
          <a:p>
            <a:r>
              <a:rPr lang="en-US" b="1" dirty="0" smtClean="0">
                <a:solidFill>
                  <a:schemeClr val="accent1">
                    <a:lumMod val="50000"/>
                  </a:schemeClr>
                </a:solidFill>
                <a:effectLst>
                  <a:outerShdw blurRad="38100" dist="38100" dir="2700000" algn="tl">
                    <a:srgbClr val="000000">
                      <a:alpha val="43137"/>
                    </a:srgbClr>
                  </a:outerShdw>
                </a:effectLst>
              </a:rPr>
              <a:t>Vacation Liar!</a:t>
            </a:r>
            <a:endParaRPr lang="en-US" b="1" dirty="0">
              <a:solidFill>
                <a:schemeClr val="accent1">
                  <a:lumMod val="50000"/>
                </a:schemeClr>
              </a:solidFill>
              <a:effectLst>
                <a:outerShdw blurRad="38100" dist="38100" dir="2700000" algn="tl">
                  <a:srgbClr val="000000">
                    <a:alpha val="43137"/>
                  </a:srgbClr>
                </a:outerShdw>
              </a:effectLst>
            </a:endParaRPr>
          </a:p>
        </p:txBody>
      </p:sp>
      <p:sp>
        <p:nvSpPr>
          <p:cNvPr id="3" name="내용 개체 틀 2"/>
          <p:cNvSpPr>
            <a:spLocks noGrp="1"/>
          </p:cNvSpPr>
          <p:nvPr>
            <p:ph idx="1"/>
          </p:nvPr>
        </p:nvSpPr>
        <p:spPr>
          <a:xfrm>
            <a:off x="838200" y="1825624"/>
            <a:ext cx="10515600" cy="4710257"/>
          </a:xfrm>
        </p:spPr>
        <p:txBody>
          <a:bodyPr>
            <a:normAutofit lnSpcReduction="10000"/>
          </a:bodyPr>
          <a:lstStyle/>
          <a:p>
            <a:r>
              <a:rPr lang="en-US" dirty="0" smtClean="0"/>
              <a:t>Choose 6 students to be the suspects. </a:t>
            </a:r>
          </a:p>
          <a:p>
            <a:endParaRPr lang="en-US" dirty="0"/>
          </a:p>
          <a:p>
            <a:r>
              <a:rPr lang="en-US" dirty="0" smtClean="0"/>
              <a:t>Each student has a souvenir.</a:t>
            </a:r>
          </a:p>
          <a:p>
            <a:endParaRPr lang="en-US" dirty="0"/>
          </a:p>
          <a:p>
            <a:r>
              <a:rPr lang="en-US" dirty="0" smtClean="0"/>
              <a:t>Students can ask questions like:</a:t>
            </a:r>
          </a:p>
          <a:p>
            <a:pPr lvl="1"/>
            <a:r>
              <a:rPr lang="en-US" dirty="0" smtClean="0">
                <a:solidFill>
                  <a:srgbClr val="7030A0"/>
                </a:solidFill>
              </a:rPr>
              <a:t>What did you buy?</a:t>
            </a:r>
          </a:p>
          <a:p>
            <a:pPr lvl="1"/>
            <a:r>
              <a:rPr lang="en-US" dirty="0" smtClean="0">
                <a:solidFill>
                  <a:srgbClr val="7030A0"/>
                </a:solidFill>
              </a:rPr>
              <a:t>Where did you get it?</a:t>
            </a:r>
          </a:p>
          <a:p>
            <a:pPr lvl="1"/>
            <a:r>
              <a:rPr lang="en-US" dirty="0" smtClean="0">
                <a:solidFill>
                  <a:srgbClr val="7030A0"/>
                </a:solidFill>
              </a:rPr>
              <a:t>When did you go there?</a:t>
            </a:r>
          </a:p>
          <a:p>
            <a:pPr lvl="1"/>
            <a:r>
              <a:rPr lang="en-US" dirty="0" smtClean="0">
                <a:solidFill>
                  <a:srgbClr val="7030A0"/>
                </a:solidFill>
              </a:rPr>
              <a:t>Who did you go with?  </a:t>
            </a:r>
          </a:p>
          <a:p>
            <a:pPr lvl="1"/>
            <a:endParaRPr lang="en-US" dirty="0"/>
          </a:p>
          <a:p>
            <a:r>
              <a:rPr lang="en-US" dirty="0" smtClean="0"/>
              <a:t>One story will not be true.  You must guess which one!</a:t>
            </a:r>
          </a:p>
        </p:txBody>
      </p:sp>
      <p:pic>
        <p:nvPicPr>
          <p:cNvPr id="4" name="Picture 3"/>
          <p:cNvPicPr>
            <a:picLocks noChangeAspect="1"/>
          </p:cNvPicPr>
          <p:nvPr/>
        </p:nvPicPr>
        <p:blipFill>
          <a:blip r:embed="rId2"/>
          <a:stretch>
            <a:fillRect/>
          </a:stretch>
        </p:blipFill>
        <p:spPr>
          <a:xfrm>
            <a:off x="6814203" y="2334208"/>
            <a:ext cx="4876800" cy="27432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84835548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12194123" cy="6858000"/>
          </a:xfrm>
          <a:prstGeom prst="rect">
            <a:avLst/>
          </a:prstGeom>
        </p:spPr>
      </p:pic>
      <p:sp>
        <p:nvSpPr>
          <p:cNvPr id="2" name="제목 1"/>
          <p:cNvSpPr>
            <a:spLocks noGrp="1"/>
          </p:cNvSpPr>
          <p:nvPr>
            <p:ph type="ctrTitle"/>
          </p:nvPr>
        </p:nvSpPr>
        <p:spPr>
          <a:xfrm>
            <a:off x="1581665" y="2213940"/>
            <a:ext cx="9144000" cy="2387600"/>
          </a:xfrm>
        </p:spPr>
        <p:txBody>
          <a:bodyPr anchor="ctr"/>
          <a:lstStyle/>
          <a:p>
            <a:r>
              <a:rPr lang="en-US" dirty="0" smtClean="0">
                <a:solidFill>
                  <a:srgbClr val="0070C0"/>
                </a:solidFill>
                <a:effectLst>
                  <a:outerShdw blurRad="38100" dist="38100" dir="2700000" algn="tl">
                    <a:srgbClr val="000000">
                      <a:alpha val="43137"/>
                    </a:srgbClr>
                  </a:outerShdw>
                </a:effectLst>
              </a:rPr>
              <a:t>Round 1 </a:t>
            </a:r>
            <a:endParaRPr lang="en-US" dirty="0">
              <a:solidFill>
                <a:srgbClr val="0070C0"/>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89260344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157</TotalTime>
  <Words>1700</Words>
  <Application>Microsoft Office PowerPoint</Application>
  <PresentationFormat>Widescreen</PresentationFormat>
  <Paragraphs>375</Paragraphs>
  <Slides>71</Slides>
  <Notes>0</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71</vt:i4>
      </vt:variant>
    </vt:vector>
  </HeadingPairs>
  <TitlesOfParts>
    <vt:vector size="83" baseType="lpstr">
      <vt:lpstr>맑은 고딕</vt:lpstr>
      <vt:lpstr>Arial</vt:lpstr>
      <vt:lpstr>Arial Rounded MT Bold</vt:lpstr>
      <vt:lpstr>Berlin Sans FB Demi</vt:lpstr>
      <vt:lpstr>Bodoni MT Black</vt:lpstr>
      <vt:lpstr>Calibri</vt:lpstr>
      <vt:lpstr>Calibri Light</vt:lpstr>
      <vt:lpstr>Comic Sans MS</vt:lpstr>
      <vt:lpstr>Helvetica</vt:lpstr>
      <vt:lpstr>Palace Script MT</vt:lpstr>
      <vt:lpstr>Playbill</vt:lpstr>
      <vt:lpstr>Office Theme</vt:lpstr>
      <vt:lpstr>PowerPoint Presentation</vt:lpstr>
      <vt:lpstr>Detective Games</vt:lpstr>
      <vt:lpstr>Vacation Liar</vt:lpstr>
      <vt:lpstr>What is a souvenir?</vt:lpstr>
      <vt:lpstr>5 Ws</vt:lpstr>
      <vt:lpstr>PowerPoint Presentation</vt:lpstr>
      <vt:lpstr>Mr.S’ Souvenir </vt:lpstr>
      <vt:lpstr>Vacation Liar!</vt:lpstr>
      <vt:lpstr>Round 1 </vt:lpstr>
      <vt:lpstr>Vacation Liar! </vt:lpstr>
      <vt:lpstr>Who is the liar?  </vt:lpstr>
      <vt:lpstr>PowerPoint Presentation</vt:lpstr>
      <vt:lpstr>Round 2</vt:lpstr>
      <vt:lpstr>Vacation Liar! </vt:lpstr>
      <vt:lpstr>Who is the liar?  </vt:lpstr>
      <vt:lpstr>PowerPoint Presentation</vt:lpstr>
      <vt:lpstr>Round 3</vt:lpstr>
      <vt:lpstr>Vacation Liar! </vt:lpstr>
      <vt:lpstr>Who is the liar?  </vt:lpstr>
      <vt:lpstr>PowerPoint Presentation</vt:lpstr>
      <vt:lpstr>Round 4</vt:lpstr>
      <vt:lpstr>Vacation Liar! </vt:lpstr>
      <vt:lpstr>Who is the liar?  </vt:lpstr>
      <vt:lpstr>PowerPoint Presentation</vt:lpstr>
      <vt:lpstr>Jewelry Thief  </vt:lpstr>
      <vt:lpstr>Robbery </vt:lpstr>
      <vt:lpstr>Who Robbed Mrs. Red?</vt:lpstr>
      <vt:lpstr>Robbery </vt:lpstr>
      <vt:lpstr>Mr. Red </vt:lpstr>
      <vt:lpstr>Mr. Green </vt:lpstr>
      <vt:lpstr>Mrs. Yellow </vt:lpstr>
      <vt:lpstr>Mrs. Blue </vt:lpstr>
      <vt:lpstr>CSI: COEILI</vt:lpstr>
      <vt:lpstr>PowerPoint Presentation</vt:lpstr>
      <vt:lpstr>QR Detective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Answer the riddle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공주교대컴퓨터과</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user</dc:creator>
  <cp:lastModifiedBy>user</cp:lastModifiedBy>
  <cp:revision>14</cp:revision>
  <dcterms:created xsi:type="dcterms:W3CDTF">2019-10-31T06:09:40Z</dcterms:created>
  <dcterms:modified xsi:type="dcterms:W3CDTF">2019-10-31T08:47:22Z</dcterms:modified>
</cp:coreProperties>
</file>