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2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3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9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8833-0C94-449D-97A5-011C8A79B67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E398-D915-4B77-9CEA-07706C7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pen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China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hat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Vietnam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5122" name="Picture 2" descr="Image result for china p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69" y="30861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ietnam 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99" y="3351064"/>
            <a:ext cx="2204853" cy="2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8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hat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France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June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teddy bear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England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October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808" y="3444585"/>
            <a:ext cx="2667019" cy="2238008"/>
          </a:xfrm>
          <a:prstGeom prst="rect">
            <a:avLst/>
          </a:prstGeom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12" y="3376246"/>
            <a:ext cx="2204190" cy="24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cup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France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June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Junho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bag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England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October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5122" name="Picture 2" descr="Image result for france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18" y="3402624"/>
            <a:ext cx="2338754" cy="23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01" y="3011052"/>
            <a:ext cx="2852561" cy="28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4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pen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England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October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Tanya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statue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France</a:t>
            </a:r>
            <a:endParaRPr lang="en-US" sz="2800" dirty="0" smtClean="0">
              <a:ln w="0"/>
              <a:solidFill>
                <a:schemeClr val="tx1"/>
              </a:solidFill>
            </a:endParaRP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June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4098" name="Picture 2" descr="Image result for france souveni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78" y="3297473"/>
            <a:ext cx="1881232" cy="25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ellybean 1 x UNION JACK STYLUS TOUCH PEN FOR IPHONE 4 AND 5 5S IPHON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917" y="3297473"/>
            <a:ext cx="2425136" cy="25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6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pencil case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Vietnam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May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Junho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China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6146" name="Picture 2" descr="Image result for vietnam pencil c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38" y="3521111"/>
            <a:ext cx="2857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hinese f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73" y="3787619"/>
            <a:ext cx="2947128" cy="17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>
                <a:ln w="0"/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ask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China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Ben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doll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Vietnam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May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7172" name="Picture 4" descr="Image result for vietnam d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30" y="3138711"/>
            <a:ext cx="2689668" cy="26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hinese m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0" y="3381153"/>
            <a:ext cx="1838138" cy="24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5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maple syrup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flag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4098" name="Picture 2" descr="Image result for canadian maple syru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46" y="3544149"/>
            <a:ext cx="3599176" cy="23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50" y="3444585"/>
            <a:ext cx="2727238" cy="181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8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cookies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Ben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pin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Juho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3074" name="Picture 2" descr="Image result for canadian cooki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54" y="3189768"/>
            <a:ext cx="3378435" cy="29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479" y="3444585"/>
            <a:ext cx="2942513" cy="229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7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whale figurine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March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teddy bear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March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2050" name="Picture 2" descr="Image result for canada souveni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00" y="329609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apstone wha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83" y="4096653"/>
            <a:ext cx="3561538" cy="18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6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keychain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USA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pants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USA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93" y="3393830"/>
            <a:ext cx="2418617" cy="24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a pa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84" y="3393830"/>
            <a:ext cx="2383448" cy="23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8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statue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USA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Tanya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Lucky Cat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Japan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January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Juho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2050" name="Picture 2" descr="Image result for liberty statue souven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68" y="3261947"/>
            <a:ext cx="2585671" cy="25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pan lucky 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38" y="3261947"/>
            <a:ext cx="26098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tshirt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America</a:t>
            </a:r>
            <a:endParaRPr lang="en-US" sz="2800" dirty="0" smtClean="0">
              <a:ln w="0"/>
              <a:solidFill>
                <a:schemeClr val="tx1"/>
              </a:solidFill>
            </a:endParaRP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Japan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January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3076" name="Picture 4" descr="Image result for japan souvenir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83" y="3261947"/>
            <a:ext cx="2963740" cy="29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american tsh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978">
            <a:off x="2934159" y="3264151"/>
            <a:ext cx="2702660" cy="27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452</Words>
  <Application>Microsoft Office PowerPoint</Application>
  <PresentationFormat>Widescreen</PresentationFormat>
  <Paragraphs>144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cp:lastPrinted>2016-11-21T00:12:30Z</cp:lastPrinted>
  <dcterms:created xsi:type="dcterms:W3CDTF">2016-11-20T23:55:04Z</dcterms:created>
  <dcterms:modified xsi:type="dcterms:W3CDTF">2019-10-31T07:00:29Z</dcterms:modified>
</cp:coreProperties>
</file>