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E8B3-17C7-427D-A0A1-59843FC191A6}" type="datetimeFigureOut">
              <a:rPr lang="ko-KR" altLang="en-US" smtClean="0"/>
              <a:t>2019-11-11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1E20-C0A3-4932-9DFD-7BCB778C1E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65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E8B3-17C7-427D-A0A1-59843FC191A6}" type="datetimeFigureOut">
              <a:rPr lang="ko-KR" altLang="en-US" smtClean="0"/>
              <a:t>2019-11-11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1E20-C0A3-4932-9DFD-7BCB778C1E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655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E8B3-17C7-427D-A0A1-59843FC191A6}" type="datetimeFigureOut">
              <a:rPr lang="ko-KR" altLang="en-US" smtClean="0"/>
              <a:t>2019-11-11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1E20-C0A3-4932-9DFD-7BCB778C1E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940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E8B3-17C7-427D-A0A1-59843FC191A6}" type="datetimeFigureOut">
              <a:rPr lang="ko-KR" altLang="en-US" smtClean="0"/>
              <a:t>2019-11-11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1E20-C0A3-4932-9DFD-7BCB778C1E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966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E8B3-17C7-427D-A0A1-59843FC191A6}" type="datetimeFigureOut">
              <a:rPr lang="ko-KR" altLang="en-US" smtClean="0"/>
              <a:t>2019-11-11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1E20-C0A3-4932-9DFD-7BCB778C1E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749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E8B3-17C7-427D-A0A1-59843FC191A6}" type="datetimeFigureOut">
              <a:rPr lang="ko-KR" altLang="en-US" smtClean="0"/>
              <a:t>2019-11-11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1E20-C0A3-4932-9DFD-7BCB778C1E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808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E8B3-17C7-427D-A0A1-59843FC191A6}" type="datetimeFigureOut">
              <a:rPr lang="ko-KR" altLang="en-US" smtClean="0"/>
              <a:t>2019-11-11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1E20-C0A3-4932-9DFD-7BCB778C1E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2630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E8B3-17C7-427D-A0A1-59843FC191A6}" type="datetimeFigureOut">
              <a:rPr lang="ko-KR" altLang="en-US" smtClean="0"/>
              <a:t>2019-11-11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1E20-C0A3-4932-9DFD-7BCB778C1E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913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E8B3-17C7-427D-A0A1-59843FC191A6}" type="datetimeFigureOut">
              <a:rPr lang="ko-KR" altLang="en-US" smtClean="0"/>
              <a:t>2019-11-11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1E20-C0A3-4932-9DFD-7BCB778C1E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618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E8B3-17C7-427D-A0A1-59843FC191A6}" type="datetimeFigureOut">
              <a:rPr lang="ko-KR" altLang="en-US" smtClean="0"/>
              <a:t>2019-11-11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1E20-C0A3-4932-9DFD-7BCB778C1E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965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E8B3-17C7-427D-A0A1-59843FC191A6}" type="datetimeFigureOut">
              <a:rPr lang="ko-KR" altLang="en-US" smtClean="0"/>
              <a:t>2019-11-11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1E20-C0A3-4932-9DFD-7BCB778C1E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743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AE8B3-17C7-427D-A0A1-59843FC191A6}" type="datetimeFigureOut">
              <a:rPr lang="ko-KR" altLang="en-US" smtClean="0"/>
              <a:t>2019-11-11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F1E20-C0A3-4932-9DFD-7BCB778C1E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1561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odcasts.google.com/?feed=aHR0cDovL2ZlZWRzLm1lZ2FwaG9uZS5mbS8zZGVzY2FwZQ%3D%3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odcasts.google.com/?feed=aHR0cDovL2ZlZWRzLm1lZ2FwaG9uZS5mbS8zZGVzY2FwZQ%3D%3D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449859"/>
            <a:ext cx="12192000" cy="0"/>
          </a:xfrm>
          <a:prstGeom prst="line">
            <a:avLst/>
          </a:prstGeom>
          <a:ln w="57150" cmpd="tri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20" y="5398405"/>
            <a:ext cx="12192000" cy="0"/>
          </a:xfrm>
          <a:prstGeom prst="line">
            <a:avLst/>
          </a:prstGeom>
          <a:ln w="57150" cmpd="tri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215081" y="729673"/>
            <a:ext cx="9761838" cy="5398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“We</a:t>
            </a:r>
            <a:r>
              <a:rPr lang="ko-KR" altLang="en-US" sz="4000" dirty="0" smtClean="0"/>
              <a:t> </a:t>
            </a:r>
            <a:r>
              <a:rPr lang="en-US" altLang="ko-KR" sz="4000" dirty="0" smtClean="0"/>
              <a:t>have two ears and only one tongue in order that we may hear more and speak less.”</a:t>
            </a:r>
          </a:p>
          <a:p>
            <a:pPr algn="ctr"/>
            <a:r>
              <a:rPr lang="en-US" altLang="ko-KR" sz="4000" dirty="0" smtClean="0"/>
              <a:t>- </a:t>
            </a:r>
            <a:r>
              <a:rPr lang="en-US" altLang="ko-KR" sz="6600" dirty="0" smtClean="0">
                <a:latin typeface="Palace Script MT" panose="030303020206070C0B05" pitchFamily="66" charset="0"/>
              </a:rPr>
              <a:t>Diogenes </a:t>
            </a:r>
            <a:r>
              <a:rPr lang="en-US" altLang="ko-KR" sz="6600" dirty="0" err="1" smtClean="0">
                <a:latin typeface="Palace Script MT" panose="030303020206070C0B05" pitchFamily="66" charset="0"/>
              </a:rPr>
              <a:t>Laertius</a:t>
            </a:r>
            <a:r>
              <a:rPr lang="en-US" altLang="ko-KR" sz="6600" dirty="0" smtClean="0">
                <a:latin typeface="Palace Script MT" panose="030303020206070C0B05" pitchFamily="66" charset="0"/>
              </a:rPr>
              <a:t> </a:t>
            </a:r>
            <a:endParaRPr lang="ko-KR" altLang="en-US" sz="6600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escape roo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88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산B" panose="02030600000101010101" pitchFamily="18" charset="-127"/>
                <a:ea typeface="HY산B" panose="02030600000101010101" pitchFamily="18" charset="-127"/>
              </a:rPr>
              <a:t>3D Escape Room</a:t>
            </a:r>
            <a:endParaRPr lang="ko-KR" altLang="en-US" sz="88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>
                <a:hlinkClick r:id="rId4"/>
              </a:rPr>
              <a:t>https://podcasts.google.com/?feed=aHR0cDovL2ZlZWRzLm1lZ2FwaG9uZS5mbS8zZGVzY2FwZQ%3D%3D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001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25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25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build="p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Escape Room </a:t>
            </a:r>
            <a:endParaRPr lang="ko-KR" altLang="en-US" sz="6000" dirty="0">
              <a:solidFill>
                <a:schemeClr val="accent4">
                  <a:lumMod val="40000"/>
                  <a:lumOff val="60000"/>
                </a:schemeClr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What is it? </a:t>
            </a:r>
          </a:p>
          <a:p>
            <a:endParaRPr lang="en-US" altLang="ko-KR" dirty="0"/>
          </a:p>
          <a:p>
            <a:r>
              <a:rPr lang="en-US" altLang="ko-KR" dirty="0" smtClean="0"/>
              <a:t>What do you do there? </a:t>
            </a:r>
          </a:p>
          <a:p>
            <a:endParaRPr lang="en-US" altLang="ko-KR" dirty="0"/>
          </a:p>
          <a:p>
            <a:r>
              <a:rPr lang="en-US" altLang="ko-KR" dirty="0" smtClean="0"/>
              <a:t>How can you escape?  </a:t>
            </a:r>
            <a:endParaRPr lang="ko-KR" altLang="en-US" dirty="0"/>
          </a:p>
        </p:txBody>
      </p:sp>
      <p:pic>
        <p:nvPicPr>
          <p:cNvPr id="2050" name="Picture 2" descr="Image result for esc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360" y="1333623"/>
            <a:ext cx="8242353" cy="52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75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Image result for escape r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4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29"/>
          <a:stretch/>
        </p:blipFill>
        <p:spPr bwMode="auto">
          <a:xfrm>
            <a:off x="3104850" y="2031754"/>
            <a:ext cx="5982300" cy="42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Escape Room </a:t>
            </a:r>
            <a:endParaRPr lang="ko-KR" altLang="en-US" sz="6000" dirty="0">
              <a:solidFill>
                <a:schemeClr val="accent4">
                  <a:lumMod val="40000"/>
                  <a:lumOff val="60000"/>
                </a:schemeClr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The clues will help solve the next clue</a:t>
            </a:r>
          </a:p>
          <a:p>
            <a:pPr algn="ctr"/>
            <a:r>
              <a:rPr lang="en-US" altLang="ko-KR" dirty="0" smtClean="0"/>
              <a:t>There is usually a timer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906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6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73281"/>
            <a:ext cx="12192000" cy="1371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altLang="ko-KR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산B" panose="02030600000101010101" pitchFamily="18" charset="-127"/>
                <a:ea typeface="HY산B" panose="02030600000101010101" pitchFamily="18" charset="-127"/>
              </a:rPr>
              <a:t>12.15.15.11</a:t>
            </a:r>
            <a:endParaRPr lang="ko-KR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355" y="1974680"/>
            <a:ext cx="12192000" cy="1371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산B" panose="02030600000101010101" pitchFamily="18" charset="-127"/>
                <a:ea typeface="HY산B" panose="02030600000101010101" pitchFamily="18" charset="-127"/>
              </a:rPr>
              <a:t>21.14.4.5.18</a:t>
            </a:r>
            <a:endParaRPr lang="ko-KR" alt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576079"/>
            <a:ext cx="12192000" cy="1371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산B" panose="02030600000101010101" pitchFamily="18" charset="-127"/>
                <a:ea typeface="HY산B" panose="02030600000101010101" pitchFamily="18" charset="-127"/>
              </a:rPr>
              <a:t>20.8.5</a:t>
            </a:r>
            <a:endParaRPr lang="ko-KR" alt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55" y="5177478"/>
            <a:ext cx="12192000" cy="1371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산B" panose="02030600000101010101" pitchFamily="18" charset="-127"/>
                <a:ea typeface="HY산B" panose="02030600000101010101" pitchFamily="18" charset="-127"/>
              </a:rPr>
              <a:t>20.1.2.12.5</a:t>
            </a:r>
            <a:endParaRPr lang="ko-KR" alt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527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58" r="36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8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2464"/>
            <a:ext cx="12213284" cy="57747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5834" y="6310523"/>
            <a:ext cx="12202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hlinkClick r:id="rId2"/>
              </a:rPr>
              <a:t>https://podcasts.google.com/?feed=aHR0cDovL2ZlZWRzLm1lZ2FwaG9uZS5mbS8zZGVzY2FwZQ%3D%3D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477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72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HY산B</vt:lpstr>
      <vt:lpstr>맑은 고딕</vt:lpstr>
      <vt:lpstr>Arial</vt:lpstr>
      <vt:lpstr>Calibri</vt:lpstr>
      <vt:lpstr>Calibri Light</vt:lpstr>
      <vt:lpstr>Palace Script MT</vt:lpstr>
      <vt:lpstr>Office Theme</vt:lpstr>
      <vt:lpstr>PowerPoint Presentation</vt:lpstr>
      <vt:lpstr>3D Escape Room</vt:lpstr>
      <vt:lpstr>Escape Room </vt:lpstr>
      <vt:lpstr>PowerPoint Presentation</vt:lpstr>
      <vt:lpstr>Escape Room </vt:lpstr>
      <vt:lpstr>PowerPoint Presentation</vt:lpstr>
      <vt:lpstr>12.15.15.11</vt:lpstr>
      <vt:lpstr>PowerPoint Presentation</vt:lpstr>
      <vt:lpstr>PowerPoint Presentation</vt:lpstr>
    </vt:vector>
  </TitlesOfParts>
  <Company>공주교대컴퓨터과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Escape Room</dc:title>
  <dc:creator>user</dc:creator>
  <cp:lastModifiedBy>user</cp:lastModifiedBy>
  <cp:revision>6</cp:revision>
  <dcterms:created xsi:type="dcterms:W3CDTF">2019-11-05T07:19:03Z</dcterms:created>
  <dcterms:modified xsi:type="dcterms:W3CDTF">2019-11-11T00:49:13Z</dcterms:modified>
</cp:coreProperties>
</file>