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6" r:id="rId3"/>
    <p:sldId id="277" r:id="rId4"/>
    <p:sldId id="279" r:id="rId5"/>
    <p:sldId id="278" r:id="rId6"/>
    <p:sldId id="259" r:id="rId7"/>
    <p:sldId id="260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  <p:sldId id="262" r:id="rId19"/>
    <p:sldId id="263" r:id="rId20"/>
    <p:sldId id="264" r:id="rId21"/>
    <p:sldId id="265" r:id="rId22"/>
    <p:sldId id="266" r:id="rId23"/>
    <p:sldId id="284" r:id="rId24"/>
    <p:sldId id="285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300" r:id="rId36"/>
    <p:sldId id="298" r:id="rId37"/>
    <p:sldId id="299" r:id="rId38"/>
    <p:sldId id="280" r:id="rId39"/>
    <p:sldId id="281" r:id="rId40"/>
    <p:sldId id="282" r:id="rId41"/>
    <p:sldId id="283" r:id="rId42"/>
    <p:sldId id="286" r:id="rId43"/>
    <p:sldId id="287" r:id="rId44"/>
    <p:sldId id="301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344"/>
    <a:srgbClr val="97A6A8"/>
    <a:srgbClr val="24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1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32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49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85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46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400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11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214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59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750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30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D5A5-8F8C-41AB-9419-40810DF4EE85}" type="datetimeFigureOut">
              <a:rPr lang="ko-KR" altLang="en-US" smtClean="0"/>
              <a:t>2019-11-12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6ED7F-6B2C-4044-BF81-ADA964CCCEB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4146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reatergood.berkeley.edu/quizzes/ei_quiz/take_quiz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GZlUextcAA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-ps2nfkAi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449859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0" y="5398405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15081" y="729673"/>
            <a:ext cx="9761838" cy="539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“A good listener is a witness, not a judge of your experience.”</a:t>
            </a:r>
          </a:p>
          <a:p>
            <a:pPr algn="ctr"/>
            <a:r>
              <a:rPr lang="en-US" altLang="ko-KR" sz="4000" dirty="0" smtClean="0"/>
              <a:t>- </a:t>
            </a:r>
            <a:r>
              <a:rPr lang="en-US" altLang="ko-KR" sz="6600" dirty="0" smtClean="0">
                <a:latin typeface="Palace Script MT" panose="030303020206070C0B05" pitchFamily="66" charset="0"/>
              </a:rPr>
              <a:t>Michael P Nichols</a:t>
            </a:r>
            <a:endParaRPr lang="ko-KR" altLang="en-US" sz="6600" dirty="0">
              <a:latin typeface="Palace Script MT" panose="030303020206070C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4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3" y="2917138"/>
            <a:ext cx="9323173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ill go to jail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as a secret.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8392298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you want to know better.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9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as had an interesting life.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as the most friends.  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j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ust farted.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3" y="2917138"/>
            <a:ext cx="8935995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ould be a k-pop idol 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4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7545" cy="1325563"/>
          </a:xfrm>
        </p:spPr>
        <p:txBody>
          <a:bodyPr/>
          <a:lstStyle/>
          <a:p>
            <a:r>
              <a:rPr lang="en-US" altLang="ko-KR" dirty="0" smtClean="0"/>
              <a:t>How to Play: 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896116" y="427286"/>
            <a:ext cx="6948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Put all the cards in the middle. </a:t>
            </a:r>
            <a:endParaRPr lang="ko-KR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81764" y="1672875"/>
            <a:ext cx="1690529" cy="19219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16" y="1989892"/>
            <a:ext cx="1685497" cy="19119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98010" y="1572452"/>
            <a:ext cx="1680468" cy="191694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78746" y="2696822"/>
            <a:ext cx="1700591" cy="19320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40589" y="3055691"/>
            <a:ext cx="1680466" cy="192197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401" y="1331725"/>
            <a:ext cx="1675435" cy="19068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5121" y="4365793"/>
            <a:ext cx="1680466" cy="191693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1343" y="3608200"/>
            <a:ext cx="1665372" cy="190687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1032" y="3662838"/>
            <a:ext cx="1705622" cy="192700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8281" y="4305479"/>
            <a:ext cx="1690528" cy="19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6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7545" cy="1325563"/>
          </a:xfrm>
        </p:spPr>
        <p:txBody>
          <a:bodyPr/>
          <a:lstStyle/>
          <a:p>
            <a:r>
              <a:rPr lang="en-US" altLang="ko-KR" dirty="0" smtClean="0"/>
              <a:t>How to Play: 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927950" y="382265"/>
            <a:ext cx="6948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Choose a leader</a:t>
            </a:r>
            <a:endParaRPr lang="ko-KR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345"/>
            <a:ext cx="3478429" cy="347842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15" y="3050532"/>
            <a:ext cx="4150770" cy="43600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18" y="3491345"/>
            <a:ext cx="3478429" cy="34784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97" y="3050531"/>
            <a:ext cx="4150770" cy="43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4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7545" cy="1325563"/>
          </a:xfrm>
        </p:spPr>
        <p:txBody>
          <a:bodyPr/>
          <a:lstStyle/>
          <a:p>
            <a:r>
              <a:rPr lang="en-US" altLang="ko-KR" dirty="0" smtClean="0"/>
              <a:t>How to Play: 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820858" y="399559"/>
            <a:ext cx="6948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leader describes a face. </a:t>
            </a:r>
            <a:endParaRPr lang="ko-KR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21466" y="2166921"/>
            <a:ext cx="1690529" cy="19219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818" y="2483938"/>
            <a:ext cx="1685497" cy="19119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237712" y="2066498"/>
            <a:ext cx="1680468" cy="19169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18448" y="3190868"/>
            <a:ext cx="1700591" cy="193203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80291" y="3549737"/>
            <a:ext cx="1680466" cy="192197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03" y="1825771"/>
            <a:ext cx="1675435" cy="190687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823" y="4859839"/>
            <a:ext cx="1680466" cy="19169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1045" y="4102246"/>
            <a:ext cx="1665372" cy="190687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734" y="4156884"/>
            <a:ext cx="1705622" cy="192700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7983" y="4799525"/>
            <a:ext cx="1690528" cy="192700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" y="4676867"/>
            <a:ext cx="2361347" cy="2361347"/>
          </a:xfrm>
          <a:prstGeom prst="rect">
            <a:avLst/>
          </a:prstGeom>
        </p:spPr>
      </p:pic>
      <p:sp>
        <p:nvSpPr>
          <p:cNvPr id="3" name="사각형 설명선 2"/>
          <p:cNvSpPr/>
          <p:nvPr/>
        </p:nvSpPr>
        <p:spPr>
          <a:xfrm>
            <a:off x="103296" y="1877778"/>
            <a:ext cx="4208932" cy="2424926"/>
          </a:xfrm>
          <a:prstGeom prst="wedgeRect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She</a:t>
            </a:r>
            <a:r>
              <a:rPr lang="ko-KR" altLang="en-US" dirty="0" smtClean="0"/>
              <a:t> </a:t>
            </a:r>
            <a:r>
              <a:rPr lang="en-US" altLang="ko-KR" dirty="0" smtClean="0"/>
              <a:t>has</a:t>
            </a:r>
            <a:r>
              <a:rPr lang="ko-KR" altLang="en-US" dirty="0" smtClean="0"/>
              <a:t> </a:t>
            </a:r>
            <a:r>
              <a:rPr lang="en-US" altLang="ko-KR" dirty="0" smtClean="0"/>
              <a:t>big eyes.  </a:t>
            </a:r>
            <a:endParaRPr lang="ko-KR" altLang="en-US" dirty="0"/>
          </a:p>
        </p:txBody>
      </p:sp>
      <p:sp>
        <p:nvSpPr>
          <p:cNvPr id="16" name="사각형 설명선 15"/>
          <p:cNvSpPr/>
          <p:nvPr/>
        </p:nvSpPr>
        <p:spPr>
          <a:xfrm>
            <a:off x="101669" y="1877778"/>
            <a:ext cx="4208932" cy="2424926"/>
          </a:xfrm>
          <a:prstGeom prst="wedgeRect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She</a:t>
            </a:r>
            <a:r>
              <a:rPr lang="ko-KR" altLang="en-US" dirty="0" smtClean="0"/>
              <a:t> </a:t>
            </a:r>
            <a:r>
              <a:rPr lang="en-US" altLang="ko-KR" dirty="0" smtClean="0"/>
              <a:t>has</a:t>
            </a:r>
            <a:r>
              <a:rPr lang="ko-KR" altLang="en-US" dirty="0" smtClean="0"/>
              <a:t> </a:t>
            </a:r>
            <a:r>
              <a:rPr lang="en-US" altLang="ko-KR" dirty="0" smtClean="0"/>
              <a:t>blonde hair.  </a:t>
            </a:r>
            <a:endParaRPr lang="ko-KR" altLang="en-US" dirty="0"/>
          </a:p>
        </p:txBody>
      </p:sp>
      <p:sp>
        <p:nvSpPr>
          <p:cNvPr id="17" name="사각형 설명선 16"/>
          <p:cNvSpPr/>
          <p:nvPr/>
        </p:nvSpPr>
        <p:spPr>
          <a:xfrm>
            <a:off x="108741" y="1877778"/>
            <a:ext cx="4208932" cy="2424926"/>
          </a:xfrm>
          <a:prstGeom prst="wedgeRect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She</a:t>
            </a:r>
            <a:r>
              <a:rPr lang="ko-KR" altLang="en-US" dirty="0" smtClean="0"/>
              <a:t> </a:t>
            </a:r>
            <a:r>
              <a:rPr lang="en-US" altLang="ko-KR" dirty="0" smtClean="0"/>
              <a:t>is wearing glasses.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93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52552"/>
            <a:ext cx="9144000" cy="2387600"/>
          </a:xfrm>
        </p:spPr>
        <p:txBody>
          <a:bodyPr>
            <a:noAutofit/>
          </a:bodyPr>
          <a:lstStyle/>
          <a:p>
            <a: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Listening </a:t>
            </a:r>
            <a: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to </a:t>
            </a:r>
            <a:b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</a:t>
            </a:r>
            <a:r>
              <a:rPr lang="en-US" altLang="ko-KR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Language </a:t>
            </a:r>
            <a:endParaRPr lang="ko-KR" alt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577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41945" y="-79472"/>
            <a:ext cx="3567545" cy="1325563"/>
          </a:xfrm>
        </p:spPr>
        <p:txBody>
          <a:bodyPr/>
          <a:lstStyle/>
          <a:p>
            <a:r>
              <a:rPr lang="en-US" altLang="ko-KR" dirty="0" smtClean="0"/>
              <a:t>How to Play: 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840392" y="26550"/>
            <a:ext cx="9259330" cy="1733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other students can choose </a:t>
            </a:r>
            <a:r>
              <a:rPr lang="en-US" altLang="ko-KR" u="sng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one</a:t>
            </a:r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card.  </a:t>
            </a:r>
          </a:p>
          <a:p>
            <a:pPr algn="ctr"/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(You can’t change it)</a:t>
            </a:r>
            <a:endParaRPr lang="ko-KR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21466" y="2166921"/>
            <a:ext cx="1690529" cy="19219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818" y="2483938"/>
            <a:ext cx="1685497" cy="19119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237712" y="2066498"/>
            <a:ext cx="1680468" cy="19169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18448" y="3190868"/>
            <a:ext cx="1700591" cy="193203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680291" y="3549737"/>
            <a:ext cx="1680466" cy="192197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03" y="1825771"/>
            <a:ext cx="1675435" cy="190687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823" y="4859839"/>
            <a:ext cx="1680466" cy="19169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1045" y="4102246"/>
            <a:ext cx="1665372" cy="190687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734" y="4156884"/>
            <a:ext cx="1705622" cy="192700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7983" y="4799525"/>
            <a:ext cx="1690528" cy="192700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45" y="3636729"/>
            <a:ext cx="1213210" cy="121321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388" y="5175692"/>
            <a:ext cx="1447710" cy="15207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87" y="1607202"/>
            <a:ext cx="1447710" cy="15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0.6155 -0.0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81" y="-2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74244 0.4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22" y="20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17878 -0.273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7545" cy="1325563"/>
          </a:xfrm>
        </p:spPr>
        <p:txBody>
          <a:bodyPr/>
          <a:lstStyle/>
          <a:p>
            <a:r>
              <a:rPr lang="en-US" altLang="ko-KR" dirty="0" smtClean="0"/>
              <a:t>How to Play: 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4405745" y="500207"/>
            <a:ext cx="6948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After everyone has a card, the leader tells the answer. </a:t>
            </a:r>
            <a:endParaRPr lang="ko-KR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21466" y="2166921"/>
            <a:ext cx="1690529" cy="19219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818" y="2483938"/>
            <a:ext cx="1685497" cy="19119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73123" y="4915228"/>
            <a:ext cx="1680468" cy="19169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41299" y="1339459"/>
            <a:ext cx="1700591" cy="193203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73593" y="3195899"/>
            <a:ext cx="1680466" cy="192197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103" y="1825771"/>
            <a:ext cx="1675435" cy="190687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823" y="4859839"/>
            <a:ext cx="1680466" cy="19169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1045" y="4102246"/>
            <a:ext cx="1665372" cy="190687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0734" y="4156884"/>
            <a:ext cx="1705622" cy="192700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7983" y="4799525"/>
            <a:ext cx="1690528" cy="192700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45" y="3636729"/>
            <a:ext cx="1213210" cy="121321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388" y="5175692"/>
            <a:ext cx="1447710" cy="15207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87" y="1607202"/>
            <a:ext cx="1447710" cy="1520704"/>
          </a:xfrm>
          <a:prstGeom prst="rect">
            <a:avLst/>
          </a:prstGeom>
        </p:spPr>
      </p:pic>
      <p:sp>
        <p:nvSpPr>
          <p:cNvPr id="3" name="톱니 모양의 오른쪽 화살표 2"/>
          <p:cNvSpPr/>
          <p:nvPr/>
        </p:nvSpPr>
        <p:spPr>
          <a:xfrm rot="11653162">
            <a:off x="3478538" y="3882018"/>
            <a:ext cx="3574473" cy="1369649"/>
          </a:xfrm>
          <a:prstGeom prst="notched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57" y="3500651"/>
            <a:ext cx="3478429" cy="347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67545" cy="1325563"/>
          </a:xfrm>
        </p:spPr>
        <p:txBody>
          <a:bodyPr/>
          <a:lstStyle/>
          <a:p>
            <a:r>
              <a:rPr lang="en-US" altLang="ko-KR" dirty="0" smtClean="0"/>
              <a:t>How to Play:  </a:t>
            </a:r>
            <a:endParaRPr lang="ko-KR" altLang="en-US" dirty="0"/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3781169" y="382265"/>
            <a:ext cx="8410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winner becomes the new leader.  </a:t>
            </a:r>
            <a:endParaRPr lang="ko-KR" alt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345"/>
            <a:ext cx="3478429" cy="347842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015" y="3050532"/>
            <a:ext cx="4150770" cy="43600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18" y="3491345"/>
            <a:ext cx="3478429" cy="347842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97" y="3050531"/>
            <a:ext cx="4150770" cy="43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3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458465"/>
          </a:xfrm>
        </p:spPr>
        <p:txBody>
          <a:bodyPr anchor="ctr">
            <a:normAutofit/>
          </a:bodyPr>
          <a:lstStyle/>
          <a:p>
            <a: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Language</a:t>
            </a:r>
            <a:endParaRPr lang="ko-KR" alt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6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Compare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Body Language Pos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10" y="2054582"/>
            <a:ext cx="3265954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ody awarene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3" y="2054582"/>
            <a:ext cx="3265714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97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Is he listening?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289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is he communicating?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 descr="Body Language Psych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b="124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443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is he communicating?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Folded ar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-2381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70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is he communicating?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Using hands in body langu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b="12480"/>
          <a:stretch/>
        </p:blipFill>
        <p:spPr bwMode="auto">
          <a:xfrm>
            <a:off x="0" y="0"/>
            <a:ext cx="12198496" cy="68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01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is he communicating?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Body turned 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16368" r="-208" b="8591"/>
          <a:stretch/>
        </p:blipFill>
        <p:spPr bwMode="auto">
          <a:xfrm>
            <a:off x="-324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275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458465"/>
          </a:xfrm>
        </p:spPr>
        <p:txBody>
          <a:bodyPr anchor="ctr">
            <a:normAutofit/>
          </a:bodyPr>
          <a:lstStyle/>
          <a:p>
            <a: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EQ</a:t>
            </a:r>
            <a:endParaRPr lang="ko-KR" alt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11620"/>
            <a:ext cx="9144000" cy="1655762"/>
          </a:xfrm>
        </p:spPr>
        <p:txBody>
          <a:bodyPr anchor="b"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greatergood.berkeley.edu/quizzes/ei_quiz/take_quiz</a:t>
            </a:r>
          </a:p>
        </p:txBody>
      </p:sp>
    </p:spTree>
    <p:extLst>
      <p:ext uri="{BB962C8B-B14F-4D97-AF65-F5344CB8AC3E}">
        <p14:creationId xmlns:p14="http://schemas.microsoft.com/office/powerpoint/2010/main" val="52590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What is he communicating?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Body Language for a Job Inter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b="1248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43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Good examples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048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ands in fro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-43942"/>
            <a:ext cx="9207500" cy="690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259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Keep your head 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-7144"/>
            <a:ext cx="9153525" cy="68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1138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Communicate Through Body Langu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1" b="1369"/>
          <a:stretch/>
        </p:blipFill>
        <p:spPr bwMode="auto">
          <a:xfrm>
            <a:off x="-3248" y="-24726"/>
            <a:ext cx="12195248" cy="68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304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12192000" cy="821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Posture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 anchor="b"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can we show that we are listening?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87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Image result for good liste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" y="0"/>
            <a:ext cx="10271125" cy="68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59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Image result for good liste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471400" cy="68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63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458465"/>
          </a:xfrm>
        </p:spPr>
        <p:txBody>
          <a:bodyPr anchor="ctr">
            <a:normAutofit/>
          </a:bodyPr>
          <a:lstStyle/>
          <a:p>
            <a: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Mirroring </a:t>
            </a:r>
            <a:b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Technique</a:t>
            </a:r>
            <a:endParaRPr lang="ko-KR" alt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0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Mirroring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Reflect their emotions.</a:t>
            </a:r>
          </a:p>
          <a:p>
            <a:endParaRPr lang="en-US" altLang="ko-KR" sz="4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Copy their facial expressions. 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Image result for mirror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47" y="3424334"/>
            <a:ext cx="5688719" cy="368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58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2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e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2" t="28462" b="53461"/>
          <a:stretch/>
        </p:blipFill>
        <p:spPr bwMode="auto">
          <a:xfrm>
            <a:off x="10297297" y="-6865"/>
            <a:ext cx="340508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e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2" t="28462" b="53461"/>
          <a:stretch/>
        </p:blipFill>
        <p:spPr bwMode="auto">
          <a:xfrm>
            <a:off x="9131806" y="1197071"/>
            <a:ext cx="340508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e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2" t="28462" b="53461"/>
          <a:stretch/>
        </p:blipFill>
        <p:spPr bwMode="auto">
          <a:xfrm>
            <a:off x="10297296" y="2438042"/>
            <a:ext cx="340508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e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2" t="28462" b="53461"/>
          <a:stretch/>
        </p:blipFill>
        <p:spPr bwMode="auto">
          <a:xfrm>
            <a:off x="9269358" y="3503853"/>
            <a:ext cx="340508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e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2" t="28462" b="53461"/>
          <a:stretch/>
        </p:blipFill>
        <p:spPr bwMode="auto">
          <a:xfrm>
            <a:off x="9791111" y="4644266"/>
            <a:ext cx="3405085" cy="124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719275">
            <a:off x="10042849" y="5850034"/>
            <a:ext cx="2621902" cy="1446244"/>
          </a:xfrm>
          <a:prstGeom prst="rect">
            <a:avLst/>
          </a:prstGeom>
          <a:solidFill>
            <a:srgbClr val="97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Image result for 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65"/>
            <a:ext cx="10297297" cy="68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 rot="735339">
            <a:off x="9743327" y="6328897"/>
            <a:ext cx="1492898" cy="572035"/>
          </a:xfrm>
          <a:prstGeom prst="ellipse">
            <a:avLst/>
          </a:prstGeom>
          <a:solidFill>
            <a:srgbClr val="3A4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769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460" y="3932269"/>
            <a:ext cx="5772539" cy="292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Mirroring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 conversation</a:t>
            </a:r>
          </a:p>
          <a:p>
            <a:pPr lvl="1"/>
            <a:r>
              <a:rPr lang="en-US" altLang="ko-KR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Shows you are </a:t>
            </a:r>
            <a:r>
              <a:rPr lang="en-US" altLang="ko-KR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listening</a:t>
            </a:r>
          </a:p>
          <a:p>
            <a:pPr lvl="1"/>
            <a:r>
              <a:rPr lang="en-US" altLang="ko-KR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Shows </a:t>
            </a:r>
            <a:r>
              <a:rPr lang="en-US" altLang="ko-KR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empathy </a:t>
            </a:r>
          </a:p>
          <a:p>
            <a:pPr lvl="1"/>
            <a:r>
              <a:rPr lang="en-US" altLang="ko-KR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Feel</a:t>
            </a:r>
            <a:r>
              <a:rPr lang="en-US" altLang="ko-KR" sz="4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comfortable </a:t>
            </a:r>
            <a:endParaRPr lang="ko-KR" altLang="en-US" sz="4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52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Mirroring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9537441" cy="3903371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With a partner</a:t>
            </a:r>
          </a:p>
          <a:p>
            <a:pPr lvl="1"/>
            <a:r>
              <a:rPr lang="en-US" altLang="ko-KR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One tells a </a:t>
            </a:r>
            <a:r>
              <a:rPr lang="en-US" altLang="ko-KR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story</a:t>
            </a:r>
          </a:p>
          <a:p>
            <a:pPr lvl="1"/>
            <a:r>
              <a:rPr lang="en-US" altLang="ko-KR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One listens using </a:t>
            </a:r>
            <a:r>
              <a:rPr lang="en-US" altLang="ko-KR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mirroring</a:t>
            </a:r>
            <a:endParaRPr lang="ko-KR" altLang="en-US" sz="3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Improvisational Warm Ups Playing the Mirror Improv Game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1576" y="3377682"/>
            <a:ext cx="4640424" cy="348031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049334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458465"/>
          </a:xfrm>
        </p:spPr>
        <p:txBody>
          <a:bodyPr anchor="ctr">
            <a:normAutofit/>
          </a:bodyPr>
          <a:lstStyle/>
          <a:p>
            <a: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Oprah</a:t>
            </a:r>
            <a:endParaRPr lang="ko-KR" alt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3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James </a:t>
            </a:r>
            <a:r>
              <a:rPr lang="en-US" altLang="ko-KR" sz="6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Corden</a:t>
            </a:r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Cries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279" y="2481943"/>
            <a:ext cx="9537441" cy="3247052"/>
          </a:xfrm>
        </p:spPr>
        <p:txBody>
          <a:bodyPr>
            <a:normAutofit/>
          </a:bodyPr>
          <a:lstStyle/>
          <a:p>
            <a:pPr algn="ctr"/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does Oprah use body language?</a:t>
            </a:r>
          </a:p>
          <a:p>
            <a:endParaRPr lang="en-US" altLang="ko-KR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Image result for opr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47" y="3238198"/>
            <a:ext cx="6446222" cy="36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19648" y="6150918"/>
            <a:ext cx="488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3"/>
              </a:rPr>
              <a:t>https://www.youtube.com/watch?v=_GZlUextcAA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6212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Bonus Oprah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www.youtube.com/watch?v=v-ps2nfkAiA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25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458465"/>
          </a:xfrm>
        </p:spPr>
        <p:txBody>
          <a:bodyPr anchor="ctr">
            <a:normAutofit/>
          </a:bodyPr>
          <a:lstStyle/>
          <a:p>
            <a:r>
              <a:rPr lang="en-US" altLang="ko-KR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8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9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looks angry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38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looks sad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8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3" y="2917138"/>
            <a:ext cx="8639433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recently fell in love.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Faces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81584" cy="769294"/>
          </a:xfrm>
        </p:spPr>
        <p:txBody>
          <a:bodyPr>
            <a:normAutofit/>
          </a:bodyPr>
          <a:lstStyle/>
          <a:p>
            <a:r>
              <a:rPr lang="en-US" altLang="ko-KR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Find someone who… </a:t>
            </a:r>
            <a:endParaRPr lang="ko-KR" alt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07724" y="2917138"/>
            <a:ext cx="6456406" cy="134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8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y</a:t>
            </a:r>
            <a:r>
              <a:rPr lang="en-US" altLang="ko-KR" sz="8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ou can trust</a:t>
            </a:r>
            <a:endParaRPr lang="ko-KR" altLang="en-US" sz="8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</TotalTime>
  <Words>330</Words>
  <Application>Microsoft Office PowerPoint</Application>
  <PresentationFormat>Widescreen</PresentationFormat>
  <Paragraphs>94</Paragraphs>
  <Slides>44</Slides>
  <Notes>0</Notes>
  <HiddenSlides>6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맑은 고딕</vt:lpstr>
      <vt:lpstr>Arial</vt:lpstr>
      <vt:lpstr>Calibri</vt:lpstr>
      <vt:lpstr>Calibri Light</vt:lpstr>
      <vt:lpstr>Palace Script MT</vt:lpstr>
      <vt:lpstr>Segoe UI Black</vt:lpstr>
      <vt:lpstr>Office Theme</vt:lpstr>
      <vt:lpstr>PowerPoint Presentation</vt:lpstr>
      <vt:lpstr>Listening  to  Body Language </vt:lpstr>
      <vt:lpstr>EQ</vt:lpstr>
      <vt:lpstr>PowerPoint Presentation</vt:lpstr>
      <vt:lpstr>Faces</vt:lpstr>
      <vt:lpstr>Faces</vt:lpstr>
      <vt:lpstr>Faces</vt:lpstr>
      <vt:lpstr>Faces</vt:lpstr>
      <vt:lpstr>Faces</vt:lpstr>
      <vt:lpstr>Faces</vt:lpstr>
      <vt:lpstr>Faces</vt:lpstr>
      <vt:lpstr>Faces</vt:lpstr>
      <vt:lpstr>Faces</vt:lpstr>
      <vt:lpstr>Faces</vt:lpstr>
      <vt:lpstr>Faces</vt:lpstr>
      <vt:lpstr>Faces</vt:lpstr>
      <vt:lpstr>How to Play:  </vt:lpstr>
      <vt:lpstr>How to Play:  </vt:lpstr>
      <vt:lpstr>How to Play:  </vt:lpstr>
      <vt:lpstr>How to Play:  </vt:lpstr>
      <vt:lpstr>How to Play:  </vt:lpstr>
      <vt:lpstr>How to Play:  </vt:lpstr>
      <vt:lpstr>Body Language</vt:lpstr>
      <vt:lpstr>Body Posture</vt:lpstr>
      <vt:lpstr>Body Posture</vt:lpstr>
      <vt:lpstr>Body Posture</vt:lpstr>
      <vt:lpstr>Body Posture</vt:lpstr>
      <vt:lpstr>Body Posture</vt:lpstr>
      <vt:lpstr>Body Posture</vt:lpstr>
      <vt:lpstr>Body Posture</vt:lpstr>
      <vt:lpstr>Body Posture</vt:lpstr>
      <vt:lpstr>PowerPoint Presentation</vt:lpstr>
      <vt:lpstr>PowerPoint Presentation</vt:lpstr>
      <vt:lpstr>PowerPoint Presentation</vt:lpstr>
      <vt:lpstr>Body Posture</vt:lpstr>
      <vt:lpstr>PowerPoint Presentation</vt:lpstr>
      <vt:lpstr>PowerPoint Presentation</vt:lpstr>
      <vt:lpstr>Mirroring  Technique</vt:lpstr>
      <vt:lpstr>Mirroring</vt:lpstr>
      <vt:lpstr>Mirroring</vt:lpstr>
      <vt:lpstr>Mirroring</vt:lpstr>
      <vt:lpstr>Oprah</vt:lpstr>
      <vt:lpstr>James Corden Cries</vt:lpstr>
      <vt:lpstr>Bonus Oprah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16</cp:revision>
  <dcterms:created xsi:type="dcterms:W3CDTF">2019-11-12T06:26:42Z</dcterms:created>
  <dcterms:modified xsi:type="dcterms:W3CDTF">2019-11-12T08:52:27Z</dcterms:modified>
</cp:coreProperties>
</file>