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9AC52-5207-4291-9F33-00880D297333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2F361-F068-46E8-8CED-53A8135FB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111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9AC52-5207-4291-9F33-00880D297333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2F361-F068-46E8-8CED-53A8135FB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285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9AC52-5207-4291-9F33-00880D297333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2F361-F068-46E8-8CED-53A8135FB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41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9AC52-5207-4291-9F33-00880D297333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2F361-F068-46E8-8CED-53A8135FB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462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9AC52-5207-4291-9F33-00880D297333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2F361-F068-46E8-8CED-53A8135FB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378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9AC52-5207-4291-9F33-00880D297333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2F361-F068-46E8-8CED-53A8135FB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43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9AC52-5207-4291-9F33-00880D297333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2F361-F068-46E8-8CED-53A8135FB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596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9AC52-5207-4291-9F33-00880D297333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2F361-F068-46E8-8CED-53A8135FB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01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9AC52-5207-4291-9F33-00880D297333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2F361-F068-46E8-8CED-53A8135FB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44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9AC52-5207-4291-9F33-00880D297333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2F361-F068-46E8-8CED-53A8135FB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03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9AC52-5207-4291-9F33-00880D297333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2F361-F068-46E8-8CED-53A8135FB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900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9AC52-5207-4291-9F33-00880D297333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2F361-F068-46E8-8CED-53A8135FB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7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717" y="763675"/>
            <a:ext cx="8543925" cy="107702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Arial Black" panose="020B0A04020102020204" pitchFamily="34" charset="0"/>
              </a:rPr>
              <a:t>Qualities of a Great Teacher: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44436" y="5949288"/>
            <a:ext cx="2034339" cy="3174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63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GreatSchools</a:t>
            </a:r>
            <a:r>
              <a:rPr lang="en-US" sz="1463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Staff, 2018</a:t>
            </a:r>
          </a:p>
        </p:txBody>
      </p:sp>
      <p:sp>
        <p:nvSpPr>
          <p:cNvPr id="6" name="Rectangle 5"/>
          <p:cNvSpPr/>
          <p:nvPr/>
        </p:nvSpPr>
        <p:spPr>
          <a:xfrm>
            <a:off x="323603" y="1737797"/>
            <a:ext cx="4387500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950" dirty="0"/>
              <a:t>They set high expectations for all students. </a:t>
            </a:r>
          </a:p>
        </p:txBody>
      </p:sp>
      <p:sp>
        <p:nvSpPr>
          <p:cNvPr id="7" name="Rectangle 6"/>
          <p:cNvSpPr/>
          <p:nvPr/>
        </p:nvSpPr>
        <p:spPr>
          <a:xfrm>
            <a:off x="323603" y="2425797"/>
            <a:ext cx="4387500" cy="392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950" dirty="0"/>
              <a:t>They have clear, written-out objectives. </a:t>
            </a:r>
          </a:p>
        </p:txBody>
      </p:sp>
      <p:sp>
        <p:nvSpPr>
          <p:cNvPr id="8" name="Rectangle 7"/>
          <p:cNvSpPr/>
          <p:nvPr/>
        </p:nvSpPr>
        <p:spPr>
          <a:xfrm>
            <a:off x="323603" y="2800900"/>
            <a:ext cx="4387500" cy="392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950" dirty="0"/>
              <a:t>They are prepared and organized. </a:t>
            </a:r>
          </a:p>
        </p:txBody>
      </p:sp>
      <p:sp>
        <p:nvSpPr>
          <p:cNvPr id="9" name="Rectangle 8"/>
          <p:cNvSpPr/>
          <p:nvPr/>
        </p:nvSpPr>
        <p:spPr>
          <a:xfrm>
            <a:off x="323603" y="3241470"/>
            <a:ext cx="4387500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950" dirty="0"/>
              <a:t>They engage students and get them to look at issues in a variety of ways. </a:t>
            </a:r>
          </a:p>
        </p:txBody>
      </p:sp>
      <p:sp>
        <p:nvSpPr>
          <p:cNvPr id="10" name="Rectangle 9"/>
          <p:cNvSpPr/>
          <p:nvPr/>
        </p:nvSpPr>
        <p:spPr>
          <a:xfrm>
            <a:off x="323603" y="3979730"/>
            <a:ext cx="4387500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950" dirty="0"/>
              <a:t>They form strong relationships with their students and show that they care about them as people. 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23603" y="4926999"/>
            <a:ext cx="4387500" cy="392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950" dirty="0"/>
              <a:t>They are masters of their subject matter. 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23603" y="5302101"/>
            <a:ext cx="4387500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950" dirty="0"/>
              <a:t>They communicate frequently with parents. 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56277" y="5914981"/>
            <a:ext cx="1264898" cy="3174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63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Orlando, 2013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312710" y="2108219"/>
            <a:ext cx="4387500" cy="392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950" dirty="0"/>
              <a:t>A great teacher respects students. 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312710" y="2623889"/>
            <a:ext cx="4387500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950" dirty="0"/>
              <a:t>A great teacher has his own love of learning 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312710" y="3363024"/>
            <a:ext cx="4387500" cy="392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950" dirty="0"/>
              <a:t>A great teacher is a skilled leader. 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312710" y="3859689"/>
            <a:ext cx="4387500" cy="392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950" dirty="0"/>
              <a:t>A great teacher can “shift-gears” 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312710" y="4306304"/>
            <a:ext cx="4387500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950" dirty="0"/>
              <a:t>A great teacher collaborates with colleagues on an ongoing basis. 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312710" y="5140675"/>
            <a:ext cx="4387500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950" dirty="0"/>
              <a:t>A great teacher maintains professionalism in all areas</a:t>
            </a:r>
          </a:p>
        </p:txBody>
      </p:sp>
    </p:spTree>
    <p:extLst>
      <p:ext uri="{BB962C8B-B14F-4D97-AF65-F5344CB8AC3E}">
        <p14:creationId xmlns:p14="http://schemas.microsoft.com/office/powerpoint/2010/main" val="949792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68235" y="1576066"/>
            <a:ext cx="7709931" cy="45935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marL="278606" indent="-278606" algn="ctr">
              <a:lnSpc>
                <a:spcPct val="200000"/>
              </a:lnSpc>
              <a:buAutoNum type="arabicPeriod"/>
            </a:pPr>
            <a:r>
              <a:rPr lang="en-US" sz="2925" dirty="0"/>
              <a:t>The teacher is enthusiastic </a:t>
            </a:r>
          </a:p>
          <a:p>
            <a:pPr marL="278606" indent="-278606" algn="ctr">
              <a:lnSpc>
                <a:spcPct val="200000"/>
              </a:lnSpc>
              <a:buAutoNum type="arabicPeriod"/>
            </a:pPr>
            <a:r>
              <a:rPr lang="en-US" sz="2925" dirty="0"/>
              <a:t>The teacher has a good relationship with us</a:t>
            </a:r>
          </a:p>
          <a:p>
            <a:pPr marL="278606" indent="-278606" algn="ctr">
              <a:lnSpc>
                <a:spcPct val="200000"/>
              </a:lnSpc>
              <a:buAutoNum type="arabicPeriod"/>
            </a:pPr>
            <a:r>
              <a:rPr lang="en-US" sz="2925" dirty="0"/>
              <a:t>They encourage us to think for ourselves</a:t>
            </a:r>
          </a:p>
          <a:p>
            <a:pPr marL="278606" indent="-278606" algn="ctr">
              <a:lnSpc>
                <a:spcPct val="200000"/>
              </a:lnSpc>
              <a:buAutoNum type="arabicPeriod"/>
            </a:pPr>
            <a:r>
              <a:rPr lang="en-US" sz="2925" dirty="0"/>
              <a:t>They enjoy our progress and success</a:t>
            </a:r>
          </a:p>
          <a:p>
            <a:pPr marL="278606" indent="-278606" algn="ctr">
              <a:lnSpc>
                <a:spcPct val="200000"/>
              </a:lnSpc>
              <a:buAutoNum type="arabicPeriod"/>
            </a:pPr>
            <a:r>
              <a:rPr lang="en-US" sz="2925" dirty="0"/>
              <a:t>They create a safe and supportive environment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64068" y="1041335"/>
            <a:ext cx="10085197" cy="64248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57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What do students want from teachers?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712934" y="714740"/>
            <a:ext cx="865622" cy="3174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63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UNESCO </a:t>
            </a:r>
          </a:p>
        </p:txBody>
      </p:sp>
    </p:spTree>
    <p:extLst>
      <p:ext uri="{BB962C8B-B14F-4D97-AF65-F5344CB8AC3E}">
        <p14:creationId xmlns:p14="http://schemas.microsoft.com/office/powerpoint/2010/main" val="124479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895061" y="960840"/>
            <a:ext cx="1954574" cy="6924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900" b="1" dirty="0">
                <a:solidFill>
                  <a:srgbClr val="00464F"/>
                </a:solidFill>
              </a:rPr>
              <a:t>Pleasant</a:t>
            </a:r>
            <a:endParaRPr lang="en-US" sz="3900" b="1" dirty="0">
              <a:solidFill>
                <a:srgbClr val="00464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08406" y="960840"/>
            <a:ext cx="2664705" cy="6924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900" b="1" dirty="0">
                <a:solidFill>
                  <a:srgbClr val="00464F"/>
                </a:solidFill>
              </a:rPr>
              <a:t>Unpleasant </a:t>
            </a:r>
            <a:endParaRPr lang="en-US" sz="3900" b="1" dirty="0">
              <a:solidFill>
                <a:srgbClr val="00464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1596" y="2345429"/>
            <a:ext cx="1023037" cy="6924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900" b="1" dirty="0">
                <a:solidFill>
                  <a:srgbClr val="00464F"/>
                </a:solidFill>
              </a:rPr>
              <a:t>Add</a:t>
            </a:r>
            <a:endParaRPr lang="en-US" sz="3900" b="1" dirty="0">
              <a:solidFill>
                <a:srgbClr val="00464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5723" y="4506738"/>
            <a:ext cx="2037674" cy="6924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900" b="1" dirty="0">
                <a:solidFill>
                  <a:srgbClr val="00464F"/>
                </a:solidFill>
              </a:rPr>
              <a:t>Subtract </a:t>
            </a:r>
            <a:endParaRPr lang="en-US" sz="3900" b="1" dirty="0">
              <a:solidFill>
                <a:srgbClr val="00464F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93768" y="1712335"/>
            <a:ext cx="3579669" cy="2133167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Positive Reinforcement 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093768" y="3988179"/>
            <a:ext cx="3579669" cy="2133167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Negative Punishment 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820901" y="1731757"/>
            <a:ext cx="3579669" cy="2133167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Positive Punishment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820901" y="4007601"/>
            <a:ext cx="3579669" cy="2133167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2600" dirty="0">
                <a:solidFill>
                  <a:schemeClr val="accent1">
                    <a:lumMod val="75000"/>
                  </a:schemeClr>
                </a:solidFill>
              </a:rPr>
              <a:t>Negative Reinforcement </a:t>
            </a:r>
            <a:endParaRPr lang="en-US" sz="2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4239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182</Words>
  <Application>Microsoft Office PowerPoint</Application>
  <PresentationFormat>A4 Paper (210x297 mm)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Office Theme</vt:lpstr>
      <vt:lpstr>Qualities of a Great Teacher: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Qualities of a Great Teacher:</dc:title>
  <dc:creator>Tippy</dc:creator>
  <cp:lastModifiedBy>Tippy</cp:lastModifiedBy>
  <cp:revision>3</cp:revision>
  <dcterms:created xsi:type="dcterms:W3CDTF">2019-12-01T06:58:02Z</dcterms:created>
  <dcterms:modified xsi:type="dcterms:W3CDTF">2019-12-01T10:33:52Z</dcterms:modified>
</cp:coreProperties>
</file>