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64" r:id="rId4"/>
    <p:sldId id="269" r:id="rId5"/>
    <p:sldId id="262" r:id="rId6"/>
    <p:sldId id="268" r:id="rId7"/>
    <p:sldId id="270" r:id="rId8"/>
    <p:sldId id="257" r:id="rId9"/>
    <p:sldId id="276" r:id="rId10"/>
    <p:sldId id="277" r:id="rId11"/>
    <p:sldId id="278" r:id="rId12"/>
    <p:sldId id="279" r:id="rId13"/>
    <p:sldId id="280" r:id="rId14"/>
    <p:sldId id="258" r:id="rId15"/>
    <p:sldId id="271" r:id="rId16"/>
    <p:sldId id="259" r:id="rId17"/>
    <p:sldId id="273" r:id="rId18"/>
    <p:sldId id="274" r:id="rId19"/>
    <p:sldId id="275" r:id="rId20"/>
    <p:sldId id="267" r:id="rId21"/>
    <p:sldId id="272" r:id="rId22"/>
    <p:sldId id="266" r:id="rId2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99"/>
    <a:srgbClr val="FFE599"/>
    <a:srgbClr val="EFEFEF"/>
    <a:srgbClr val="DEE7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2256" y="1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4460D-FC4B-48BD-8EC0-2C54969594BA}" type="datetimeFigureOut">
              <a:rPr lang="ko-KR" altLang="en-US" smtClean="0"/>
              <a:t>2019-12-12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F916A-898D-4B8E-995C-88CCB92896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8196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4460D-FC4B-48BD-8EC0-2C54969594BA}" type="datetimeFigureOut">
              <a:rPr lang="ko-KR" altLang="en-US" smtClean="0"/>
              <a:t>2019-12-12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F916A-898D-4B8E-995C-88CCB92896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0001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4460D-FC4B-48BD-8EC0-2C54969594BA}" type="datetimeFigureOut">
              <a:rPr lang="ko-KR" altLang="en-US" smtClean="0"/>
              <a:t>2019-12-12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F916A-898D-4B8E-995C-88CCB92896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5128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4460D-FC4B-48BD-8EC0-2C54969594BA}" type="datetimeFigureOut">
              <a:rPr lang="ko-KR" altLang="en-US" smtClean="0"/>
              <a:t>2019-12-12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F916A-898D-4B8E-995C-88CCB92896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7342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4460D-FC4B-48BD-8EC0-2C54969594BA}" type="datetimeFigureOut">
              <a:rPr lang="ko-KR" altLang="en-US" smtClean="0"/>
              <a:t>2019-12-12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F916A-898D-4B8E-995C-88CCB92896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9697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4460D-FC4B-48BD-8EC0-2C54969594BA}" type="datetimeFigureOut">
              <a:rPr lang="ko-KR" altLang="en-US" smtClean="0"/>
              <a:t>2019-12-12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F916A-898D-4B8E-995C-88CCB92896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9856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4460D-FC4B-48BD-8EC0-2C54969594BA}" type="datetimeFigureOut">
              <a:rPr lang="ko-KR" altLang="en-US" smtClean="0"/>
              <a:t>2019-12-12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F916A-898D-4B8E-995C-88CCB92896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6923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4460D-FC4B-48BD-8EC0-2C54969594BA}" type="datetimeFigureOut">
              <a:rPr lang="ko-KR" altLang="en-US" smtClean="0"/>
              <a:t>2019-12-12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F916A-898D-4B8E-995C-88CCB92896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4596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4460D-FC4B-48BD-8EC0-2C54969594BA}" type="datetimeFigureOut">
              <a:rPr lang="ko-KR" altLang="en-US" smtClean="0"/>
              <a:t>2019-12-12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F916A-898D-4B8E-995C-88CCB92896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9020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4460D-FC4B-48BD-8EC0-2C54969594BA}" type="datetimeFigureOut">
              <a:rPr lang="ko-KR" altLang="en-US" smtClean="0"/>
              <a:t>2019-12-12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F916A-898D-4B8E-995C-88CCB92896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0364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4460D-FC4B-48BD-8EC0-2C54969594BA}" type="datetimeFigureOut">
              <a:rPr lang="ko-KR" altLang="en-US" smtClean="0"/>
              <a:t>2019-12-12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F916A-898D-4B8E-995C-88CCB92896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4961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4460D-FC4B-48BD-8EC0-2C54969594BA}" type="datetimeFigureOut">
              <a:rPr lang="ko-KR" altLang="en-US" smtClean="0"/>
              <a:t>2019-12-12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F916A-898D-4B8E-995C-88CCB92896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92017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CFg9bcW7Bk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CFg9bcW7Bk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528794"/>
          </a:xfrm>
        </p:spPr>
        <p:txBody>
          <a:bodyPr anchor="ctr">
            <a:normAutofit/>
          </a:bodyPr>
          <a:lstStyle/>
          <a:p>
            <a:r>
              <a:rPr lang="en-US" altLang="ko-KR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anose="02030600000101010101" pitchFamily="18" charset="-127"/>
                <a:ea typeface="HY동녘B" panose="02030600000101010101" pitchFamily="18" charset="-127"/>
              </a:rPr>
              <a:t>Student Centered Classrooms</a:t>
            </a:r>
            <a:endParaRPr lang="ko-KR" alt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3610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853" y="1191144"/>
            <a:ext cx="10515600" cy="4351338"/>
          </a:xfrm>
          <a:solidFill>
            <a:schemeClr val="bg1">
              <a:alpha val="65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8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Creativity </a:t>
            </a:r>
            <a:endParaRPr lang="en-US" altLang="ko-KR" sz="8000" dirty="0" smtClean="0">
              <a:solidFill>
                <a:schemeClr val="accent6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2232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853" y="1191144"/>
            <a:ext cx="10515600" cy="4351338"/>
          </a:xfrm>
          <a:solidFill>
            <a:schemeClr val="bg1">
              <a:alpha val="65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8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Collaboration</a:t>
            </a:r>
            <a:endParaRPr lang="en-US" altLang="ko-KR" sz="8000" dirty="0" smtClean="0">
              <a:solidFill>
                <a:schemeClr val="accent6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5999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853" y="1191144"/>
            <a:ext cx="10515600" cy="4351338"/>
          </a:xfrm>
          <a:solidFill>
            <a:schemeClr val="bg1">
              <a:alpha val="65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8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Choice</a:t>
            </a:r>
            <a:endParaRPr lang="en-US" altLang="ko-KR" sz="8000" dirty="0" smtClean="0">
              <a:solidFill>
                <a:schemeClr val="accent6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204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853" y="1191144"/>
            <a:ext cx="10515600" cy="4351338"/>
          </a:xfrm>
          <a:solidFill>
            <a:schemeClr val="bg1">
              <a:alpha val="65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8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Caring</a:t>
            </a:r>
            <a:endParaRPr lang="en-US" altLang="ko-KR" sz="8000" dirty="0" smtClean="0">
              <a:solidFill>
                <a:schemeClr val="accent6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626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Biology Class </a:t>
            </a:r>
            <a:endParaRPr lang="ko-KR" alt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hlinkClick r:id="rId2"/>
              </a:rPr>
              <a:t>https://</a:t>
            </a:r>
            <a:r>
              <a:rPr lang="en-US" altLang="ko-KR" dirty="0" smtClean="0">
                <a:hlinkClick r:id="rId2"/>
              </a:rPr>
              <a:t>www.youtube.com/watch?v=UCFg9bcW7Bk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005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aching Methods for Inspiring the Students of the Future Joe Ruhl TEDxLafayette exampl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853" y="1191144"/>
            <a:ext cx="10515600" cy="4351338"/>
          </a:xfrm>
          <a:solidFill>
            <a:schemeClr val="bg1">
              <a:alpha val="65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4400" dirty="0" smtClean="0"/>
              <a:t>What happens in a student centered classroom? </a:t>
            </a:r>
          </a:p>
        </p:txBody>
      </p:sp>
    </p:spTree>
    <p:extLst>
      <p:ext uri="{BB962C8B-B14F-4D97-AF65-F5344CB8AC3E}">
        <p14:creationId xmlns:p14="http://schemas.microsoft.com/office/powerpoint/2010/main" val="101647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853" y="1191144"/>
            <a:ext cx="10515600" cy="4351338"/>
          </a:xfrm>
          <a:solidFill>
            <a:schemeClr val="bg1">
              <a:alpha val="65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4400" dirty="0" smtClean="0"/>
              <a:t>What is </a:t>
            </a:r>
            <a:r>
              <a:rPr lang="en-US" altLang="ko-KR" sz="4400" b="1" dirty="0" smtClean="0"/>
              <a:t>not</a:t>
            </a:r>
            <a:r>
              <a:rPr lang="en-US" altLang="ko-KR" sz="4400" dirty="0" smtClean="0"/>
              <a:t> required? </a:t>
            </a:r>
            <a:endParaRPr lang="en-US" altLang="ko-KR" sz="440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84855" y="4274128"/>
            <a:ext cx="10515600" cy="25330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- test</a:t>
            </a:r>
            <a:endParaRPr lang="en-US" altLang="ko-KR" sz="3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84853" y="4810493"/>
            <a:ext cx="10515600" cy="2301508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- </a:t>
            </a:r>
            <a:r>
              <a:rPr lang="en-US" altLang="ko-KR" sz="3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</a:t>
            </a:r>
            <a:r>
              <a:rPr lang="en-US" altLang="ko-K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omputer tutorial (lecture)</a:t>
            </a:r>
            <a:endParaRPr lang="en-US" altLang="ko-KR" sz="3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32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lank men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958"/>
            <a:ext cx="12192000" cy="690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276" y="292100"/>
            <a:ext cx="11532973" cy="6421738"/>
          </a:xfrm>
          <a:solidFill>
            <a:schemeClr val="bg1">
              <a:alpha val="65000"/>
            </a:schemeClr>
          </a:solidFill>
        </p:spPr>
        <p:txBody>
          <a:bodyPr anchor="t">
            <a:normAutofit/>
          </a:bodyPr>
          <a:lstStyle/>
          <a:p>
            <a:pPr marL="0" indent="0" algn="ctr">
              <a:buNone/>
            </a:pPr>
            <a:endParaRPr lang="en-US" altLang="ko-KR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altLang="ko-KR" sz="4400" dirty="0" smtClean="0">
                <a:solidFill>
                  <a:schemeClr val="tx2">
                    <a:lumMod val="75000"/>
                  </a:schemeClr>
                </a:solidFill>
              </a:rPr>
              <a:t>                               of Activities </a:t>
            </a:r>
            <a:endParaRPr lang="en-US" altLang="ko-KR" sz="4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21274" y="1505527"/>
            <a:ext cx="11532973" cy="5962073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- computer tutorial </a:t>
            </a:r>
            <a:endParaRPr lang="en-US" altLang="ko-KR" sz="3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21272" y="1978392"/>
            <a:ext cx="11532973" cy="5417127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- </a:t>
            </a:r>
            <a:r>
              <a:rPr lang="en-US" altLang="ko-KR" sz="3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</a:t>
            </a:r>
            <a:r>
              <a:rPr lang="en-US" altLang="ko-K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ebsite activities </a:t>
            </a:r>
            <a:endParaRPr lang="en-US" altLang="ko-KR" sz="3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1272" y="2451257"/>
            <a:ext cx="11532973" cy="5016343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- </a:t>
            </a:r>
            <a:r>
              <a:rPr lang="en-US" altLang="ko-KR" sz="36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h</a:t>
            </a:r>
            <a:r>
              <a:rPr lang="en-US" altLang="ko-KR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eaphones</a:t>
            </a:r>
            <a:r>
              <a:rPr lang="en-US" altLang="ko-K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/ answers to a video</a:t>
            </a:r>
            <a:endParaRPr lang="en-US" altLang="ko-KR" sz="3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1272" y="2869702"/>
            <a:ext cx="11532973" cy="4597898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- </a:t>
            </a:r>
            <a:r>
              <a:rPr lang="en-US" altLang="ko-KR" sz="3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</a:t>
            </a:r>
            <a:r>
              <a:rPr lang="en-US" altLang="ko-K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ab activities </a:t>
            </a:r>
            <a:endParaRPr lang="en-US" altLang="ko-KR" sz="3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1272" y="3313047"/>
            <a:ext cx="11532973" cy="4154553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- science fair projects</a:t>
            </a:r>
            <a:endParaRPr lang="en-US" altLang="ko-KR" sz="3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21272" y="3743692"/>
            <a:ext cx="11532973" cy="3651827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- educational games</a:t>
            </a:r>
            <a:endParaRPr lang="en-US" altLang="ko-KR" sz="3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21272" y="4213593"/>
            <a:ext cx="11532973" cy="3254008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- hands on simulations </a:t>
            </a:r>
            <a:endParaRPr lang="en-US" altLang="ko-KR" sz="3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21272" y="4650915"/>
            <a:ext cx="11532973" cy="2816685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- </a:t>
            </a:r>
            <a:r>
              <a:rPr lang="en-US" altLang="ko-KR" sz="3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</a:t>
            </a:r>
            <a:r>
              <a:rPr lang="en-US" altLang="ko-K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eflection sheets</a:t>
            </a:r>
            <a:endParaRPr lang="en-US" altLang="ko-KR" sz="3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21270" y="5105401"/>
            <a:ext cx="11532973" cy="2362200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- arts and entertainment</a:t>
            </a:r>
            <a:endParaRPr lang="en-US" altLang="ko-KR" sz="3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75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lank men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958"/>
            <a:ext cx="12192000" cy="690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3164187" y="736600"/>
            <a:ext cx="5847149" cy="655938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altLang="ko-KR" sz="4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276" y="292100"/>
            <a:ext cx="11532973" cy="6421738"/>
          </a:xfrm>
          <a:solidFill>
            <a:schemeClr val="bg1">
              <a:alpha val="65000"/>
            </a:schemeClr>
          </a:solidFill>
        </p:spPr>
        <p:txBody>
          <a:bodyPr anchor="t">
            <a:normAutofit/>
          </a:bodyPr>
          <a:lstStyle/>
          <a:p>
            <a:pPr marL="0" indent="0" algn="ctr">
              <a:buNone/>
            </a:pPr>
            <a:endParaRPr lang="en-US" altLang="ko-KR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altLang="ko-KR" sz="4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Arts and Entertainment </a:t>
            </a:r>
            <a:endParaRPr lang="en-US" altLang="ko-KR" sz="44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21274" y="1505527"/>
            <a:ext cx="11532973" cy="5962073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- song</a:t>
            </a:r>
            <a:endParaRPr lang="en-US" altLang="ko-KR" sz="3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21272" y="2041892"/>
            <a:ext cx="11532973" cy="5417127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- skit</a:t>
            </a:r>
            <a:endParaRPr lang="en-US" altLang="ko-KR" sz="3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21272" y="2578257"/>
            <a:ext cx="11532973" cy="5016343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- video</a:t>
            </a:r>
            <a:endParaRPr lang="en-US" altLang="ko-KR" sz="3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21272" y="3060202"/>
            <a:ext cx="11532973" cy="4597898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- model that they built </a:t>
            </a:r>
            <a:endParaRPr lang="en-US" altLang="ko-KR" sz="3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21272" y="3567047"/>
            <a:ext cx="11532973" cy="4154553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- poetry</a:t>
            </a:r>
            <a:endParaRPr lang="en-US" altLang="ko-KR" sz="3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21272" y="4124692"/>
            <a:ext cx="11532973" cy="3651827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- non-traditional</a:t>
            </a:r>
            <a:endParaRPr lang="en-US" altLang="ko-KR" sz="3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24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869" y="1312442"/>
            <a:ext cx="10515600" cy="4351338"/>
          </a:xfrm>
          <a:solidFill>
            <a:schemeClr val="bg1">
              <a:alpha val="65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endParaRPr lang="ko-KR" altLang="en-US" sz="40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69" y="1792709"/>
            <a:ext cx="10515600" cy="3180508"/>
          </a:xfrm>
        </p:spPr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anose="02030600000101010101" pitchFamily="18" charset="-127"/>
                <a:ea typeface="HY동녘B" panose="02030600000101010101" pitchFamily="18" charset="-127"/>
              </a:rPr>
              <a:t>Teacher Centered </a:t>
            </a:r>
            <a:br>
              <a:rPr lang="en-US" altLang="ko-K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anose="02030600000101010101" pitchFamily="18" charset="-127"/>
                <a:ea typeface="HY동녘B" panose="02030600000101010101" pitchFamily="18" charset="-127"/>
              </a:rPr>
            </a:br>
            <a:r>
              <a:rPr lang="en-US" altLang="ko-K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anose="02030600000101010101" pitchFamily="18" charset="-127"/>
                <a:ea typeface="HY동녘B" panose="02030600000101010101" pitchFamily="18" charset="-127"/>
              </a:rPr>
              <a:t>vs</a:t>
            </a:r>
            <a:br>
              <a:rPr lang="en-US" altLang="ko-K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anose="02030600000101010101" pitchFamily="18" charset="-127"/>
                <a:ea typeface="HY동녘B" panose="02030600000101010101" pitchFamily="18" charset="-127"/>
              </a:rPr>
            </a:br>
            <a:r>
              <a:rPr lang="en-US" altLang="ko-K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anose="02030600000101010101" pitchFamily="18" charset="-127"/>
                <a:ea typeface="HY동녘B" panose="02030600000101010101" pitchFamily="18" charset="-127"/>
              </a:rPr>
              <a:t>Student Centered</a:t>
            </a:r>
            <a:endParaRPr lang="ko-KR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5197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857" y="1191144"/>
            <a:ext cx="11495314" cy="4351338"/>
          </a:xfrm>
          <a:solidFill>
            <a:schemeClr val="bg1">
              <a:alpha val="65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4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Your Objective:</a:t>
            </a:r>
          </a:p>
          <a:p>
            <a:pPr marL="742950" indent="-742950">
              <a:buFont typeface="+mj-lt"/>
              <a:buAutoNum type="arabicPeriod"/>
            </a:pPr>
            <a:r>
              <a:rPr lang="en-US" altLang="ko-KR" sz="4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Choose one of the </a:t>
            </a:r>
            <a:r>
              <a:rPr lang="en-US" altLang="ko-KR" sz="4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sustainable development goals</a:t>
            </a:r>
          </a:p>
          <a:p>
            <a:pPr marL="742950" indent="-742950">
              <a:buFont typeface="+mj-lt"/>
              <a:buAutoNum type="arabicPeriod"/>
            </a:pPr>
            <a:r>
              <a:rPr lang="en-US" altLang="ko-KR" sz="4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Make a presentation to teach the rest of the class about that goal.  </a:t>
            </a:r>
            <a:endParaRPr lang="en-US" altLang="ko-KR" sz="4000" dirty="0">
              <a:solidFill>
                <a:schemeClr val="accent5">
                  <a:lumMod val="20000"/>
                  <a:lumOff val="8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09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ustainable development goal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9" b="102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41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853" y="1191144"/>
            <a:ext cx="10515600" cy="4351338"/>
          </a:xfrm>
          <a:solidFill>
            <a:schemeClr val="bg1">
              <a:alpha val="65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4400" dirty="0">
                <a:solidFill>
                  <a:schemeClr val="accent5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reallivesworld.com</a:t>
            </a:r>
          </a:p>
        </p:txBody>
      </p:sp>
    </p:spTree>
    <p:extLst>
      <p:ext uri="{BB962C8B-B14F-4D97-AF65-F5344CB8AC3E}">
        <p14:creationId xmlns:p14="http://schemas.microsoft.com/office/powerpoint/2010/main" val="125499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 descr="Image result for student centered lear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4" y="0"/>
            <a:ext cx="11495314" cy="686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714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nsformation to Student Center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0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tudent centered lear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094" y="0"/>
            <a:ext cx="9483811" cy="687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5282678" y="5360539"/>
            <a:ext cx="1688841" cy="944239"/>
          </a:xfrm>
          <a:prstGeom prst="roundRect">
            <a:avLst/>
          </a:prstGeom>
          <a:solidFill>
            <a:srgbClr val="FFE599"/>
          </a:solidFill>
          <a:ln w="38100"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Competency Based </a:t>
            </a:r>
            <a:endParaRPr lang="ko-KR" altLang="en-US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53872" y="3001068"/>
            <a:ext cx="1688841" cy="944239"/>
          </a:xfrm>
          <a:prstGeom prst="roundRect">
            <a:avLst/>
          </a:prstGeom>
          <a:solidFill>
            <a:srgbClr val="FFE599"/>
          </a:solidFill>
          <a:ln w="38100"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Ownership</a:t>
            </a:r>
            <a:endParaRPr lang="ko-KR" altLang="en-US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Rounded Rectangle 3"/>
          <p:cNvSpPr/>
          <p:nvPr/>
        </p:nvSpPr>
        <p:spPr>
          <a:xfrm>
            <a:off x="5282678" y="746449"/>
            <a:ext cx="1657741" cy="944239"/>
          </a:xfrm>
          <a:prstGeom prst="roundRect">
            <a:avLst/>
          </a:prstGeom>
          <a:solidFill>
            <a:srgbClr val="FFE599"/>
          </a:solidFill>
          <a:ln w="38100"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ounded Rectangle 6"/>
          <p:cNvSpPr/>
          <p:nvPr/>
        </p:nvSpPr>
        <p:spPr>
          <a:xfrm>
            <a:off x="8053872" y="3001069"/>
            <a:ext cx="1688841" cy="944239"/>
          </a:xfrm>
          <a:prstGeom prst="roundRect">
            <a:avLst/>
          </a:prstGeom>
          <a:solidFill>
            <a:srgbClr val="FFE599"/>
          </a:solidFill>
          <a:ln w="38100"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ounded Rectangle 7"/>
          <p:cNvSpPr/>
          <p:nvPr/>
        </p:nvSpPr>
        <p:spPr>
          <a:xfrm>
            <a:off x="5282678" y="5339668"/>
            <a:ext cx="1688841" cy="944239"/>
          </a:xfrm>
          <a:prstGeom prst="roundRect">
            <a:avLst/>
          </a:prstGeom>
          <a:solidFill>
            <a:srgbClr val="FFE599"/>
          </a:solidFill>
          <a:ln w="38100"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ounded Rectangle 8"/>
          <p:cNvSpPr/>
          <p:nvPr/>
        </p:nvSpPr>
        <p:spPr>
          <a:xfrm>
            <a:off x="2435290" y="3001069"/>
            <a:ext cx="1727719" cy="944239"/>
          </a:xfrm>
          <a:prstGeom prst="roundRect">
            <a:avLst/>
          </a:prstGeom>
          <a:solidFill>
            <a:srgbClr val="FFE599"/>
          </a:solidFill>
          <a:ln w="38100"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048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21</a:t>
            </a:r>
            <a:r>
              <a:rPr lang="en-US" altLang="ko-KR" sz="80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st</a:t>
            </a:r>
            <a:r>
              <a:rPr lang="en-US" altLang="ko-KR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Century </a:t>
            </a:r>
            <a:r>
              <a:rPr lang="en-US" altLang="ko-KR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Skils</a:t>
            </a:r>
            <a:r>
              <a:rPr lang="en-US" altLang="ko-KR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hlinkClick r:id="rId2"/>
              </a:rPr>
              <a:t>https://</a:t>
            </a:r>
            <a:r>
              <a:rPr lang="en-US" altLang="ko-KR" dirty="0" smtClean="0">
                <a:hlinkClick r:id="rId2"/>
              </a:rPr>
              <a:t>www.youtube.com/watch?v=UCFg9bcW7Bk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2039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aching Methods for Inspiring the Students of the Future Joe Ruhl TEDxLafayette 4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anose="02030600000101010101" pitchFamily="18" charset="-127"/>
                <a:ea typeface="HY동녘B" panose="02030600000101010101" pitchFamily="18" charset="-127"/>
              </a:rPr>
              <a:t>4+ Cs</a:t>
            </a:r>
            <a:endParaRPr lang="ko-KR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23088" y="1690688"/>
            <a:ext cx="11532973" cy="596207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6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- Critical Thinking</a:t>
            </a:r>
            <a:endParaRPr lang="en-US" altLang="ko-KR" sz="36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23086" y="2236123"/>
            <a:ext cx="11532973" cy="541712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6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- Creativity </a:t>
            </a:r>
            <a:endParaRPr lang="en-US" altLang="ko-KR" sz="36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3086" y="2781558"/>
            <a:ext cx="11532973" cy="501634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6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- Collaboration</a:t>
            </a:r>
            <a:endParaRPr lang="en-US" altLang="ko-KR" sz="36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3086" y="3272573"/>
            <a:ext cx="11532973" cy="459789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6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- Communication </a:t>
            </a:r>
            <a:endParaRPr lang="en-US" altLang="ko-KR" sz="36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3086" y="3788488"/>
            <a:ext cx="11532973" cy="415455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- Choice</a:t>
            </a:r>
            <a:endParaRPr lang="en-US" altLang="ko-KR" sz="36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3086" y="4320731"/>
            <a:ext cx="11532973" cy="365182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- Caring </a:t>
            </a:r>
            <a:endParaRPr lang="en-US" altLang="ko-KR" sz="36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56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853" y="1191144"/>
            <a:ext cx="10515600" cy="4351338"/>
          </a:xfrm>
          <a:solidFill>
            <a:schemeClr val="bg1">
              <a:alpha val="65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8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Critical Thinking</a:t>
            </a:r>
            <a:endParaRPr lang="en-US" altLang="ko-KR" sz="8000" dirty="0" smtClean="0">
              <a:solidFill>
                <a:schemeClr val="accent6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1935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</TotalTime>
  <Words>144</Words>
  <Application>Microsoft Office PowerPoint</Application>
  <PresentationFormat>Widescreen</PresentationFormat>
  <Paragraphs>49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HY견고딕</vt:lpstr>
      <vt:lpstr>HY동녘B</vt:lpstr>
      <vt:lpstr>맑은 고딕</vt:lpstr>
      <vt:lpstr>Arial</vt:lpstr>
      <vt:lpstr>Calibri</vt:lpstr>
      <vt:lpstr>Calibri Light</vt:lpstr>
      <vt:lpstr>Ebrima</vt:lpstr>
      <vt:lpstr>Segoe UI Black</vt:lpstr>
      <vt:lpstr>Office Theme</vt:lpstr>
      <vt:lpstr>Student Centered Classrooms</vt:lpstr>
      <vt:lpstr>Teacher Centered  vs Student Centered</vt:lpstr>
      <vt:lpstr>PowerPoint Presentation</vt:lpstr>
      <vt:lpstr>PowerPoint Presentation</vt:lpstr>
      <vt:lpstr>PowerPoint Presentation</vt:lpstr>
      <vt:lpstr>21st Century Skils </vt:lpstr>
      <vt:lpstr>PowerPoint Presentation</vt:lpstr>
      <vt:lpstr>4+ 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Biology Class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공주교대컴퓨터과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 Centered Classrooms</dc:title>
  <dc:creator>user</dc:creator>
  <cp:lastModifiedBy>user</cp:lastModifiedBy>
  <cp:revision>13</cp:revision>
  <dcterms:created xsi:type="dcterms:W3CDTF">2019-12-09T04:33:11Z</dcterms:created>
  <dcterms:modified xsi:type="dcterms:W3CDTF">2019-12-12T05:15:53Z</dcterms:modified>
</cp:coreProperties>
</file>