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9926638" cy="14355763"/>
  <p:defaultTextStyle>
    <a:defPPr>
      <a:defRPr lang="ko-KR"/>
    </a:defPPr>
    <a:lvl1pPr marL="0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1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2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49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94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5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83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26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25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16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9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6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altLang="ko-KR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14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E030-9A40-4B5B-9737-99DA93E1F85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4FD05-13CD-43D7-B6A5-ABF534A568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8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tudent centered learni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34" y="491490"/>
            <a:ext cx="11659557" cy="844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652252" y="1565910"/>
            <a:ext cx="1674378" cy="77724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9041130" y="4400550"/>
            <a:ext cx="1832610" cy="86106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2021322" y="4400550"/>
            <a:ext cx="1990608" cy="77724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5638022" y="7250430"/>
            <a:ext cx="1768617" cy="77724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52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stCxn id="2" idx="0"/>
            <a:endCxn id="4" idx="0"/>
          </p:cNvCxnSpPr>
          <p:nvPr/>
        </p:nvCxnSpPr>
        <p:spPr>
          <a:xfrm flipH="1">
            <a:off x="6391002" y="1"/>
            <a:ext cx="9798" cy="9605009"/>
          </a:xfrm>
          <a:prstGeom prst="line">
            <a:avLst/>
          </a:prstGeom>
          <a:ln w="28575"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801600" cy="765809"/>
          </a:xfrm>
        </p:spPr>
        <p:txBody>
          <a:bodyPr>
            <a:normAutofit/>
          </a:bodyPr>
          <a:lstStyle/>
          <a:p>
            <a:pPr algn="ctr"/>
            <a:r>
              <a:rPr lang="en-US" altLang="ko-K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동녘B" panose="02030600000101010101" pitchFamily="18" charset="-127"/>
                <a:ea typeface="HY동녘B" panose="02030600000101010101" pitchFamily="18" charset="-127"/>
              </a:rPr>
              <a:t>Teacher Centered </a:t>
            </a:r>
            <a: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동녘B" panose="02030600000101010101" pitchFamily="18" charset="-127"/>
                <a:ea typeface="HY동녘B" panose="02030600000101010101" pitchFamily="18" charset="-127"/>
              </a:rPr>
              <a:t>vs Student </a:t>
            </a:r>
            <a:r>
              <a:rPr lang="en-US" altLang="ko-K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동녘B" panose="02030600000101010101" pitchFamily="18" charset="-127"/>
                <a:ea typeface="HY동녘B" panose="02030600000101010101" pitchFamily="18" charset="-127"/>
              </a:rPr>
              <a:t>Centered</a:t>
            </a:r>
            <a:endParaRPr lang="ko-KR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0800000">
            <a:off x="-9798" y="8839201"/>
            <a:ext cx="12801600" cy="765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28016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1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동녘B" panose="02030600000101010101" pitchFamily="18" charset="-127"/>
                <a:ea typeface="HY동녘B" panose="02030600000101010101" pitchFamily="18" charset="-127"/>
              </a:rPr>
              <a:t>Student Centered vs Teacher Centered</a:t>
            </a:r>
            <a:endParaRPr lang="ko-KR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60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10</Words>
  <Application>Microsoft Office PowerPoint</Application>
  <PresentationFormat>A3 Paper (297x420 mm)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HY동녘B</vt:lpstr>
      <vt:lpstr>맑은 고딕</vt:lpstr>
      <vt:lpstr>Arial</vt:lpstr>
      <vt:lpstr>Calibri</vt:lpstr>
      <vt:lpstr>Calibri Light</vt:lpstr>
      <vt:lpstr>Office Theme</vt:lpstr>
      <vt:lpstr>PowerPoint Presentation</vt:lpstr>
      <vt:lpstr>Teacher Centered vs Student Centered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cp:lastPrinted>2019-12-12T02:24:16Z</cp:lastPrinted>
  <dcterms:created xsi:type="dcterms:W3CDTF">2019-12-12T02:20:00Z</dcterms:created>
  <dcterms:modified xsi:type="dcterms:W3CDTF">2019-12-12T02:35:51Z</dcterms:modified>
</cp:coreProperties>
</file>