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58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24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3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22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7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5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3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6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9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2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8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5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8BC457D-0236-4022-B559-56A76E0EE0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5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N3nvhIH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image" Target="../media/image15.jpeg"/><Relationship Id="rId9" Type="http://schemas.openxmlformats.org/officeDocument/2006/relationships/image" Target="../media/image20.gif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Broccoli</a:t>
            </a:r>
            <a:r>
              <a:rPr lang="ko-KR" altLang="en-US" dirty="0" smtClean="0"/>
              <a:t> </a:t>
            </a:r>
            <a:r>
              <a:rPr lang="en-US" altLang="ko-KR" dirty="0" smtClean="0"/>
              <a:t>Ice Cream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www.youtube.com/watch?v=frN3nvhIHUk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87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Ask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Mr.S</a:t>
            </a:r>
            <a:r>
              <a:rPr lang="en-US" altLang="ko-KR" dirty="0" smtClean="0"/>
              <a:t> a question: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Do you like ___________?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744" y="3009900"/>
            <a:ext cx="25717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59696" y="462331"/>
            <a:ext cx="18000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95600" y="4306387"/>
            <a:ext cx="6400800" cy="1752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559696" y="1947115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559496" y="3414659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59496" y="4899443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359696" y="462331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359696" y="1947115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lang="ko-KR" altLang="en-US" sz="4400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359696" y="3417140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359696" y="4901924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159896" y="459850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159896" y="1944634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5159696" y="3412178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5159696" y="4896962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959896" y="459850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6959896" y="1944634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6959896" y="3414659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6959896" y="4899443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8760296" y="459850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8760296" y="1944634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8760296" y="3414659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8760296" y="4899443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pic>
        <p:nvPicPr>
          <p:cNvPr id="1026" name="broccoli" descr="http://sekapporchard.com/wp-content/uploads/2013/09/Broccol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1504" y="608827"/>
            <a:ext cx="1728192" cy="1296339"/>
          </a:xfrm>
          <a:prstGeom prst="rect">
            <a:avLst/>
          </a:prstGeom>
          <a:noFill/>
        </p:spPr>
      </p:pic>
      <p:pic>
        <p:nvPicPr>
          <p:cNvPr id="1028" name="ice cream" descr="http://thearcticscoop.com/wp-content/uploads/2014/07/3con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9696" y="554821"/>
            <a:ext cx="1800200" cy="1350150"/>
          </a:xfrm>
          <a:prstGeom prst="rect">
            <a:avLst/>
          </a:prstGeom>
          <a:noFill/>
        </p:spPr>
      </p:pic>
      <p:pic>
        <p:nvPicPr>
          <p:cNvPr id="1032" name="doughnut" descr="http://30daystox.com/wp-content/uploads/2014/09/Strawberry-Dre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912" y="680835"/>
            <a:ext cx="1529358" cy="1261050"/>
          </a:xfrm>
          <a:prstGeom prst="rect">
            <a:avLst/>
          </a:prstGeom>
          <a:noFill/>
        </p:spPr>
      </p:pic>
      <p:pic>
        <p:nvPicPr>
          <p:cNvPr id="1034" name="juice" descr="http://static.tumblr.com/db659ffed8b535c6fe52d1d8152f1f42/ybhqlsp/GdXmoh63w/tumblr_static_juicebox_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1544" y="2120996"/>
            <a:ext cx="771676" cy="1259235"/>
          </a:xfrm>
          <a:prstGeom prst="rect">
            <a:avLst/>
          </a:prstGeom>
          <a:noFill/>
        </p:spPr>
      </p:pic>
      <p:pic>
        <p:nvPicPr>
          <p:cNvPr id="1036" name="soda" descr="http://www.wpclipart.com/food/beverages/soda/can_of_cola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3753" y="2048987"/>
            <a:ext cx="820441" cy="1361728"/>
          </a:xfrm>
          <a:prstGeom prst="rect">
            <a:avLst/>
          </a:prstGeom>
          <a:noFill/>
        </p:spPr>
      </p:pic>
      <p:pic>
        <p:nvPicPr>
          <p:cNvPr id="1040" name="popcorn" descr="http://www.midlandisd.net/cms/lib01/TX01000898/Centricity/Domain/2920/popcorn_box_b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0137" y="608827"/>
            <a:ext cx="1102093" cy="1322512"/>
          </a:xfrm>
          <a:prstGeom prst="rect">
            <a:avLst/>
          </a:prstGeom>
          <a:noFill/>
        </p:spPr>
      </p:pic>
      <p:pic>
        <p:nvPicPr>
          <p:cNvPr id="1042" name="pizza" descr="http://school.discoveryeducation.com/clipart/images/pizza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3912" y="2337020"/>
            <a:ext cx="1494334" cy="812375"/>
          </a:xfrm>
          <a:prstGeom prst="rect">
            <a:avLst/>
          </a:prstGeom>
          <a:noFill/>
        </p:spPr>
      </p:pic>
      <p:pic>
        <p:nvPicPr>
          <p:cNvPr id="1044" name="banana" descr="http://cliparts.co/cliparts/yik/A6g/yikA6ggaT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6120" y="2337020"/>
            <a:ext cx="1399878" cy="900433"/>
          </a:xfrm>
          <a:prstGeom prst="rect">
            <a:avLst/>
          </a:prstGeom>
          <a:noFill/>
        </p:spPr>
      </p:pic>
      <p:pic>
        <p:nvPicPr>
          <p:cNvPr id="1046" name="soup" descr="http://bestclipartblog.com/clipart-pics/soup-clip-art-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52684" y="608827"/>
            <a:ext cx="1463797" cy="1210072"/>
          </a:xfrm>
          <a:prstGeom prst="rect">
            <a:avLst/>
          </a:prstGeom>
          <a:noFill/>
        </p:spPr>
      </p:pic>
      <p:pic>
        <p:nvPicPr>
          <p:cNvPr id="1048" name="candy" descr="http://cliparts.co/cliparts/pc7/8o9/pc78o9qE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48328" y="2048987"/>
            <a:ext cx="1224136" cy="1224136"/>
          </a:xfrm>
          <a:prstGeom prst="rect">
            <a:avLst/>
          </a:prstGeom>
          <a:noFill/>
        </p:spPr>
      </p:pic>
      <p:pic>
        <p:nvPicPr>
          <p:cNvPr id="1050" name="cake" descr="http://images.clipartpanda.com/free-birthday-cake-clip-art-clipart-of-cakesbirthday-cake-clipart-clipart-panda---free-clipart-images-ozv4zl5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39208" y="3524843"/>
            <a:ext cx="1404464" cy="1404464"/>
          </a:xfrm>
          <a:prstGeom prst="rect">
            <a:avLst/>
          </a:prstGeom>
          <a:noFill/>
        </p:spPr>
      </p:pic>
      <p:pic>
        <p:nvPicPr>
          <p:cNvPr id="1054" name="lemon" descr="http://images.clipartpanda.com/lemon-clip-art-lemon-m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5720" y="3561155"/>
            <a:ext cx="1440160" cy="1149219"/>
          </a:xfrm>
          <a:prstGeom prst="rect">
            <a:avLst/>
          </a:prstGeom>
          <a:noFill/>
        </p:spPr>
      </p:pic>
      <p:pic>
        <p:nvPicPr>
          <p:cNvPr id="1056" name="chocolate" descr="http://cliparts.co/cliparts/Bia/ELM/BiaELMpB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03912" y="3633163"/>
            <a:ext cx="1570218" cy="1080120"/>
          </a:xfrm>
          <a:prstGeom prst="rect">
            <a:avLst/>
          </a:prstGeom>
          <a:noFill/>
        </p:spPr>
      </p:pic>
      <p:pic>
        <p:nvPicPr>
          <p:cNvPr id="1058" name="chicken" descr="http://images.clipartpanda.com/cooked-chicken-clipart-cooked-chicken-clipart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60097" y="3465483"/>
            <a:ext cx="1649761" cy="1319809"/>
          </a:xfrm>
          <a:prstGeom prst="rect">
            <a:avLst/>
          </a:prstGeom>
          <a:noFill/>
        </p:spPr>
      </p:pic>
      <p:pic>
        <p:nvPicPr>
          <p:cNvPr id="1060" name="apple" descr="http://www.clker.com/cliparts/3/7/5/6/11949861182029597463an_apple_01.svg.hi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048329" y="3561155"/>
            <a:ext cx="1096349" cy="1152128"/>
          </a:xfrm>
          <a:prstGeom prst="rect">
            <a:avLst/>
          </a:prstGeom>
          <a:noFill/>
        </p:spPr>
      </p:pic>
      <p:pic>
        <p:nvPicPr>
          <p:cNvPr id="1062" name="bubble gum" descr="http://cliparts.co/cliparts/8Tx/KEq/8TxKEqryc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832305" y="5073324"/>
            <a:ext cx="1596003" cy="1135979"/>
          </a:xfrm>
          <a:prstGeom prst="rect">
            <a:avLst/>
          </a:prstGeom>
          <a:noFill/>
        </p:spPr>
      </p:pic>
      <p:pic>
        <p:nvPicPr>
          <p:cNvPr id="1064" name="french fries" descr="http://freeclipartstore.com/French%20Fries%2001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20136" y="5001315"/>
            <a:ext cx="997868" cy="1308932"/>
          </a:xfrm>
          <a:prstGeom prst="rect">
            <a:avLst/>
          </a:prstGeom>
          <a:noFill/>
        </p:spPr>
      </p:pic>
      <p:pic>
        <p:nvPicPr>
          <p:cNvPr id="1066" name="kimchi" descr="https://asansouthkorea.files.wordpress.com/2013/11/kimchi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9696" y="4929308"/>
            <a:ext cx="1800200" cy="1411635"/>
          </a:xfrm>
          <a:prstGeom prst="rect">
            <a:avLst/>
          </a:prstGeom>
          <a:noFill/>
        </p:spPr>
      </p:pic>
      <p:pic>
        <p:nvPicPr>
          <p:cNvPr id="1070" name="tuna" descr="https://encrypted-tbn3.gstatic.com/images?q=tbn:ANd9GcRHPFkwDfFvJColPq7HBFK0fCDJcYHhygKZraty8ydvJhqXq5k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31905" y="5289348"/>
            <a:ext cx="1687091" cy="687333"/>
          </a:xfrm>
          <a:prstGeom prst="rect">
            <a:avLst/>
          </a:prstGeom>
          <a:noFill/>
        </p:spPr>
      </p:pic>
      <p:pic>
        <p:nvPicPr>
          <p:cNvPr id="1072" name="cheese" descr="http://images.clipartpanda.com/mouse-cheese-clipart-cheese-20clip-20art-1283175904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31504" y="5289348"/>
            <a:ext cx="1728192" cy="985069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559296" y="1011660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Broccoli  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338661" y="100988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Ice Cream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159696" y="100999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Donut  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977286" y="1018816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Pop Corn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789268" y="1018926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Soup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538661" y="255765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Juice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318026" y="2555878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Soda 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138661" y="2564931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Pizza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956651" y="2564810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Banana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8768633" y="2564920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Candy 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559296" y="3961168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Cake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338661" y="3959392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Lemon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159696" y="3959502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Chocolate 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977286" y="396832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Chicken 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8789268" y="396843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Apple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518026" y="5483260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Cheese 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297391" y="548148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Kimchi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118426" y="548159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Tuna 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936016" y="5490416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Fries 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8747998" y="5490526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</p:childTnLst>
        </p:cTn>
      </p:par>
    </p:tnLst>
    <p:bldLst>
      <p:bldP spid="2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 설명선 3"/>
          <p:cNvSpPr/>
          <p:nvPr/>
        </p:nvSpPr>
        <p:spPr>
          <a:xfrm>
            <a:off x="1919536" y="3573016"/>
            <a:ext cx="3888432" cy="2304256"/>
          </a:xfrm>
          <a:prstGeom prst="wedgeRectCallout">
            <a:avLst>
              <a:gd name="adj1" fmla="val -50582"/>
              <a:gd name="adj2" fmla="val 9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chicken?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4" descr="http://images.clipartpanda.com/cooked-chicken-clipart-cooked-chicken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764704"/>
            <a:ext cx="2520280" cy="2016224"/>
          </a:xfrm>
          <a:prstGeom prst="rect">
            <a:avLst/>
          </a:prstGeom>
          <a:noFill/>
        </p:spPr>
      </p:pic>
      <p:sp>
        <p:nvSpPr>
          <p:cNvPr id="6" name="사각형 설명선 5"/>
          <p:cNvSpPr/>
          <p:nvPr/>
        </p:nvSpPr>
        <p:spPr>
          <a:xfrm>
            <a:off x="6456040" y="3501008"/>
            <a:ext cx="3888432" cy="2304256"/>
          </a:xfrm>
          <a:prstGeom prst="wedgeRectCallout">
            <a:avLst>
              <a:gd name="adj1" fmla="val 48298"/>
              <a:gd name="adj2" fmla="val 964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 do.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6" descr="http://images.clipartpanda.com/free-birthday-cake-clip-art-clipart-of-cakesbirthday-cake-clipart-clipart-panda---free-clipart-images-ozv4zl5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908720"/>
            <a:ext cx="1972122" cy="1972122"/>
          </a:xfrm>
          <a:prstGeom prst="rect">
            <a:avLst/>
          </a:prstGeom>
          <a:noFill/>
        </p:spPr>
      </p:pic>
      <p:sp>
        <p:nvSpPr>
          <p:cNvPr id="8" name="사각형 설명선 7"/>
          <p:cNvSpPr/>
          <p:nvPr/>
        </p:nvSpPr>
        <p:spPr>
          <a:xfrm>
            <a:off x="1955540" y="3573016"/>
            <a:ext cx="3888432" cy="2304256"/>
          </a:xfrm>
          <a:prstGeom prst="wedgeRectCallout">
            <a:avLst>
              <a:gd name="adj1" fmla="val -50582"/>
              <a:gd name="adj2" fmla="val 9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cake?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사각형 설명선 8"/>
          <p:cNvSpPr/>
          <p:nvPr/>
        </p:nvSpPr>
        <p:spPr>
          <a:xfrm>
            <a:off x="6456040" y="3501008"/>
            <a:ext cx="3888432" cy="2304256"/>
          </a:xfrm>
          <a:prstGeom prst="wedgeRectCallout">
            <a:avLst>
              <a:gd name="adj1" fmla="val 48298"/>
              <a:gd name="adj2" fmla="val 964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 do.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십자형 10"/>
          <p:cNvSpPr/>
          <p:nvPr/>
        </p:nvSpPr>
        <p:spPr>
          <a:xfrm>
            <a:off x="5807968" y="1273256"/>
            <a:ext cx="1152128" cy="1252042"/>
          </a:xfrm>
          <a:prstGeom prst="plus">
            <a:avLst>
              <a:gd name="adj" fmla="val 4029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 설명선 11"/>
          <p:cNvSpPr/>
          <p:nvPr/>
        </p:nvSpPr>
        <p:spPr>
          <a:xfrm>
            <a:off x="1919536" y="3573016"/>
            <a:ext cx="3888432" cy="2304256"/>
          </a:xfrm>
          <a:prstGeom prst="wedgeRectCallout">
            <a:avLst>
              <a:gd name="adj1" fmla="val -50582"/>
              <a:gd name="adj2" fmla="val 9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</a:t>
            </a:r>
            <a:b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chicken cake?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6472994" y="3520058"/>
            <a:ext cx="3888432" cy="2304256"/>
          </a:xfrm>
          <a:prstGeom prst="wedgeRectCallout">
            <a:avLst>
              <a:gd name="adj1" fmla="val 48298"/>
              <a:gd name="adj2" fmla="val 964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I don’t.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0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play the video clip</a:t>
            </a:r>
          </a:p>
          <a:p>
            <a:r>
              <a:rPr lang="en-US" dirty="0" smtClean="0"/>
              <a:t>Cut out the above foods</a:t>
            </a:r>
          </a:p>
          <a:p>
            <a:r>
              <a:rPr lang="en-US" dirty="0" smtClean="0"/>
              <a:t>Place cards (foods) facedown</a:t>
            </a:r>
          </a:p>
          <a:p>
            <a:r>
              <a:rPr lang="en-US" dirty="0" smtClean="0"/>
              <a:t>One student will pick up a card and ask, </a:t>
            </a:r>
            <a:br>
              <a:rPr lang="en-US" dirty="0" smtClean="0"/>
            </a:br>
            <a:r>
              <a:rPr lang="en-US" dirty="0" smtClean="0"/>
              <a:t>	“Do you like______?”</a:t>
            </a:r>
          </a:p>
          <a:p>
            <a:r>
              <a:rPr lang="en-US" dirty="0" smtClean="0"/>
              <a:t>The other student will answer</a:t>
            </a:r>
            <a:br>
              <a:rPr lang="en-US" dirty="0" smtClean="0"/>
            </a:br>
            <a:r>
              <a:rPr lang="en-US" dirty="0" smtClean="0"/>
              <a:t>“Yes, I do.”</a:t>
            </a:r>
            <a:br>
              <a:rPr lang="en-US" dirty="0" smtClean="0"/>
            </a:br>
            <a:r>
              <a:rPr lang="en-US" dirty="0" smtClean="0"/>
              <a:t>“No, I don’t”  </a:t>
            </a:r>
          </a:p>
          <a:p>
            <a:r>
              <a:rPr lang="en-US" dirty="0" smtClean="0"/>
              <a:t>Repeat the last two instructions again</a:t>
            </a:r>
          </a:p>
          <a:p>
            <a:r>
              <a:rPr lang="en-US" dirty="0" smtClean="0"/>
              <a:t>Finally, the first student will put the two </a:t>
            </a:r>
            <a:r>
              <a:rPr lang="en-US" smtClean="0"/>
              <a:t>foods </a:t>
            </a:r>
            <a:br>
              <a:rPr lang="en-US" smtClean="0"/>
            </a:br>
            <a:r>
              <a:rPr lang="en-US" smtClean="0"/>
              <a:t>together </a:t>
            </a:r>
            <a:r>
              <a:rPr lang="en-US" dirty="0" smtClean="0"/>
              <a:t>to create a new question.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ice cream?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broccoli?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21" y="1890141"/>
            <a:ext cx="6769608" cy="50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soup?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66" y="1680632"/>
            <a:ext cx="7758684" cy="51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</a:t>
            </a:r>
            <a:r>
              <a:rPr lang="en-US" dirty="0" err="1" smtClean="0"/>
              <a:t>kimchi</a:t>
            </a:r>
            <a:r>
              <a:rPr lang="en-US" dirty="0" smtClean="0"/>
              <a:t>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528762"/>
            <a:ext cx="93345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soda?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0" y="1327150"/>
            <a:ext cx="10289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fries?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428750"/>
            <a:ext cx="7143750" cy="56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tuna?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31" y="1454322"/>
            <a:ext cx="6932172" cy="3022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72" y="3917776"/>
            <a:ext cx="3064791" cy="23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gum?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1680632"/>
            <a:ext cx="6657975" cy="4660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4248150"/>
            <a:ext cx="3238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</TotalTime>
  <Words>154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Century Gothic</vt:lpstr>
      <vt:lpstr>Wingdings 3</vt:lpstr>
      <vt:lpstr>Ion Boardroom</vt:lpstr>
      <vt:lpstr>Broccoli Ice Cream</vt:lpstr>
      <vt:lpstr>Do you like ice cream?  </vt:lpstr>
      <vt:lpstr>Do you like broccoli?   </vt:lpstr>
      <vt:lpstr>Do you like soup?   </vt:lpstr>
      <vt:lpstr>Do you like kimchi?  </vt:lpstr>
      <vt:lpstr>Do you like soda?</vt:lpstr>
      <vt:lpstr>Do you like fries?  </vt:lpstr>
      <vt:lpstr>Do you like tuna?  </vt:lpstr>
      <vt:lpstr>Do you like gum?   </vt:lpstr>
      <vt:lpstr>Ask Mr.S a question: </vt:lpstr>
      <vt:lpstr> </vt:lpstr>
      <vt:lpstr>PowerPoint Presentation</vt:lpstr>
      <vt:lpstr>How to Play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Broccoli Ice Cream</dc:title>
  <dc:creator>Tippy</dc:creator>
  <cp:lastModifiedBy>user</cp:lastModifiedBy>
  <cp:revision>9</cp:revision>
  <dcterms:created xsi:type="dcterms:W3CDTF">2017-07-03T11:23:14Z</dcterms:created>
  <dcterms:modified xsi:type="dcterms:W3CDTF">2019-11-29T00:21:25Z</dcterms:modified>
</cp:coreProperties>
</file>