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0" r:id="rId3"/>
    <p:sldId id="302" r:id="rId4"/>
    <p:sldId id="274" r:id="rId5"/>
    <p:sldId id="283" r:id="rId6"/>
    <p:sldId id="284" r:id="rId7"/>
    <p:sldId id="259" r:id="rId8"/>
    <p:sldId id="285" r:id="rId9"/>
    <p:sldId id="286" r:id="rId10"/>
    <p:sldId id="288" r:id="rId11"/>
    <p:sldId id="287" r:id="rId12"/>
    <p:sldId id="289" r:id="rId13"/>
    <p:sldId id="258" r:id="rId14"/>
    <p:sldId id="260" r:id="rId15"/>
    <p:sldId id="261" r:id="rId16"/>
    <p:sldId id="262" r:id="rId17"/>
    <p:sldId id="263" r:id="rId18"/>
    <p:sldId id="264" r:id="rId19"/>
    <p:sldId id="266" r:id="rId20"/>
    <p:sldId id="298" r:id="rId21"/>
    <p:sldId id="293" r:id="rId22"/>
    <p:sldId id="294" r:id="rId23"/>
    <p:sldId id="295" r:id="rId24"/>
    <p:sldId id="296" r:id="rId25"/>
    <p:sldId id="297" r:id="rId26"/>
    <p:sldId id="282" r:id="rId27"/>
    <p:sldId id="291" r:id="rId28"/>
    <p:sldId id="275" r:id="rId29"/>
    <p:sldId id="276" r:id="rId30"/>
    <p:sldId id="277" r:id="rId31"/>
    <p:sldId id="278" r:id="rId32"/>
    <p:sldId id="279" r:id="rId33"/>
    <p:sldId id="280" r:id="rId34"/>
    <p:sldId id="265" r:id="rId35"/>
    <p:sldId id="257" r:id="rId36"/>
    <p:sldId id="267" r:id="rId37"/>
    <p:sldId id="273" r:id="rId38"/>
    <p:sldId id="268" r:id="rId39"/>
    <p:sldId id="269" r:id="rId40"/>
    <p:sldId id="270" r:id="rId41"/>
    <p:sldId id="271" r:id="rId42"/>
    <p:sldId id="281" r:id="rId43"/>
    <p:sldId id="290" r:id="rId44"/>
    <p:sldId id="304" r:id="rId4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2AB"/>
    <a:srgbClr val="5C0C3F"/>
    <a:srgbClr val="8B13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454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454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147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804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832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588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34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96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21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880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419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95EA2-180F-4648-BF56-3F763E39E6AC}" type="datetimeFigureOut">
              <a:rPr lang="ko-KR" altLang="en-US" smtClean="0"/>
              <a:t>2019-11-29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E7935-072C-49CF-8A16-2F03ED76EC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3913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Yhyp-_hX2s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rN3nvhIHUk&amp;list=PL9i6nLIBlfKsXM30Qsn1fWf-jAZEHurYT&amp;index=8&amp;t=0s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82NwylIO6c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9oZZzLr3BU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lR0MkrRklg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eB9TSu08KU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genius.com/11369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3_qubchCFs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11500" dirty="0" smtClean="0">
                <a:latin typeface="Algerian" panose="04020705040A02060702" pitchFamily="82" charset="0"/>
              </a:rPr>
              <a:t>Music </a:t>
            </a:r>
            <a:endParaRPr lang="ko-KR" altLang="en-US" sz="11500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E642AB"/>
                </a:solidFill>
              </a:rPr>
              <a:t>Santa Tell Me </a:t>
            </a:r>
            <a:r>
              <a:rPr lang="en-US" altLang="ko-KR" dirty="0" smtClean="0"/>
              <a:t>+ </a:t>
            </a:r>
            <a:r>
              <a:rPr lang="en-US" altLang="ko-K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Lose Yourself</a:t>
            </a:r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8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0754" y="2683621"/>
            <a:ext cx="8525539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dirty="0" smtClean="0"/>
              <a:t>What does she want to know </a:t>
            </a:r>
            <a:br>
              <a:rPr lang="en-US" sz="5400" dirty="0" smtClean="0"/>
            </a:br>
            <a:r>
              <a:rPr lang="en-US" sz="5400" dirty="0" smtClean="0"/>
              <a:t>about “him”?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2807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e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80" y="2220989"/>
            <a:ext cx="1872134" cy="11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Santa Tell Me</a:t>
            </a:r>
            <a:endParaRPr lang="ko-KR" alt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600" dirty="0"/>
              <a:t>Santa tell me if you're really there</a:t>
            </a:r>
            <a:br>
              <a:rPr lang="en-US" altLang="ko-KR" sz="3600" dirty="0"/>
            </a:br>
            <a:r>
              <a:rPr lang="en-US" altLang="ko-KR" sz="3600" dirty="0"/>
              <a:t>Don't make me fall in love again</a:t>
            </a:r>
            <a:br>
              <a:rPr lang="en-US" altLang="ko-KR" sz="3600" dirty="0"/>
            </a:br>
            <a:r>
              <a:rPr lang="en-US" altLang="ko-KR" sz="3600" dirty="0"/>
              <a:t>If he won't </a:t>
            </a: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 here next year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/>
              <a:t>Santa tell me if </a:t>
            </a: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he really cares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/>
              <a:t>'Cause I can’t give it all away if he won't be here next </a:t>
            </a:r>
            <a:r>
              <a:rPr lang="en-US" altLang="ko-KR" sz="3600" dirty="0" smtClean="0"/>
              <a:t>year</a:t>
            </a:r>
            <a:endParaRPr lang="en-US" altLang="ko-KR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63" y="7540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e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80" y="2220989"/>
            <a:ext cx="1872134" cy="11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Santa Tell Me</a:t>
            </a:r>
            <a:endParaRPr lang="ko-KR" alt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600" dirty="0"/>
              <a:t>Santa tell me if you're really there</a:t>
            </a:r>
            <a:br>
              <a:rPr lang="en-US" altLang="ko-KR" sz="3600" dirty="0"/>
            </a:br>
            <a:r>
              <a:rPr lang="en-US" altLang="ko-KR" sz="3600" dirty="0"/>
              <a:t>Don't make me fall in love again</a:t>
            </a:r>
            <a:br>
              <a:rPr lang="en-US" altLang="ko-KR" sz="3600" dirty="0"/>
            </a:br>
            <a:r>
              <a:rPr lang="en-US" altLang="ko-KR" sz="3600" dirty="0"/>
              <a:t>If he won't be here next year</a:t>
            </a:r>
            <a:br>
              <a:rPr lang="en-US" altLang="ko-KR" sz="3600" dirty="0"/>
            </a:br>
            <a:r>
              <a:rPr lang="en-US" altLang="ko-KR" sz="3600" dirty="0"/>
              <a:t>Santa tell me if he really cares</a:t>
            </a:r>
            <a:br>
              <a:rPr lang="en-US" altLang="ko-KR" sz="3600" dirty="0"/>
            </a:br>
            <a:r>
              <a:rPr lang="en-US" altLang="ko-KR" sz="3600" dirty="0"/>
              <a:t>'Cause I </a:t>
            </a:r>
            <a:r>
              <a:rPr lang="en-US" altLang="ko-KR" sz="3600" dirty="0" smtClean="0"/>
              <a:t>can’t </a:t>
            </a: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give it all away </a:t>
            </a:r>
            <a:r>
              <a:rPr lang="en-US" altLang="ko-KR" sz="3600" dirty="0"/>
              <a:t>if he won't be here next </a:t>
            </a:r>
            <a:r>
              <a:rPr lang="en-US" altLang="ko-KR" sz="3600" dirty="0" smtClean="0"/>
              <a:t>year</a:t>
            </a:r>
            <a:endParaRPr lang="en-US" altLang="ko-KR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63" y="7540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313"/>
            <a:ext cx="10515600" cy="47216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600" dirty="0" smtClean="0"/>
              <a:t>Feeling </a:t>
            </a:r>
            <a:r>
              <a:rPr lang="en-US" altLang="ko-KR" sz="3600" dirty="0"/>
              <a:t>Christmas all around</a:t>
            </a:r>
            <a:br>
              <a:rPr lang="en-US" altLang="ko-KR" sz="3600" dirty="0"/>
            </a:br>
            <a:r>
              <a:rPr lang="en-US" altLang="ko-KR" sz="3600" dirty="0"/>
              <a:t>And I'm trying to </a:t>
            </a:r>
            <a:r>
              <a:rPr lang="en-US" altLang="ko-K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play it cool</a:t>
            </a:r>
            <a:r>
              <a:rPr lang="en-US" altLang="ko-KR" sz="3600" b="1" dirty="0"/>
              <a:t/>
            </a:r>
            <a:br>
              <a:rPr lang="en-US" altLang="ko-KR" sz="3600" b="1" dirty="0"/>
            </a:br>
            <a:r>
              <a:rPr lang="en-US" altLang="ko-KR" sz="3600" dirty="0"/>
              <a:t>But it's </a:t>
            </a:r>
            <a:r>
              <a:rPr lang="en-US" altLang="ko-K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hard to focus </a:t>
            </a:r>
            <a:r>
              <a:rPr lang="en-US" altLang="ko-KR" sz="3600" dirty="0"/>
              <a:t>when I see you walking around the room</a:t>
            </a:r>
            <a:br>
              <a:rPr lang="en-US" altLang="ko-KR" sz="3600" dirty="0"/>
            </a:br>
            <a:r>
              <a:rPr lang="en-US" altLang="ko-KR" sz="3600" dirty="0"/>
              <a:t>Let it </a:t>
            </a:r>
            <a:r>
              <a:rPr lang="en-US" altLang="ko-K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r>
              <a:rPr lang="en-US" altLang="ko-KR" sz="3600" dirty="0"/>
              <a:t>, it's </a:t>
            </a:r>
            <a:r>
              <a:rPr lang="en-US" altLang="ko-K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blasting</a:t>
            </a: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sz="3600" dirty="0"/>
              <a:t>now</a:t>
            </a:r>
            <a:br>
              <a:rPr lang="en-US" altLang="ko-KR" sz="3600" dirty="0"/>
            </a:br>
            <a:r>
              <a:rPr lang="en-US" altLang="ko-KR" sz="3600" dirty="0"/>
              <a:t>But I won't get </a:t>
            </a:r>
            <a:r>
              <a:rPr lang="en-US" altLang="ko-K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mood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/>
              <a:t>I'm </a:t>
            </a: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avoiding</a:t>
            </a:r>
            <a:r>
              <a:rPr lang="en-US" altLang="ko-KR" sz="3600" dirty="0"/>
              <a:t> every </a:t>
            </a:r>
            <a:r>
              <a:rPr lang="en-US" altLang="ko-K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mistletoe</a:t>
            </a: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sz="3600" dirty="0"/>
              <a:t>until I know</a:t>
            </a:r>
            <a:br>
              <a:rPr lang="en-US" altLang="ko-KR" sz="3600" dirty="0"/>
            </a:br>
            <a:r>
              <a:rPr lang="en-US" altLang="ko-KR" sz="3600" dirty="0"/>
              <a:t>It's true love that he thinks of</a:t>
            </a:r>
            <a:br>
              <a:rPr lang="en-US" altLang="ko-KR" sz="3600" dirty="0"/>
            </a:br>
            <a:r>
              <a:rPr lang="en-US" altLang="ko-KR" sz="3600" dirty="0"/>
              <a:t>So next Christmas</a:t>
            </a:r>
            <a:br>
              <a:rPr lang="en-US" altLang="ko-KR" sz="3600" dirty="0"/>
            </a:br>
            <a:r>
              <a:rPr lang="en-US" altLang="ko-KR" sz="3600" dirty="0"/>
              <a:t>I'm not all alone, </a:t>
            </a:r>
            <a:r>
              <a:rPr lang="en-US" altLang="ko-KR" sz="3600" dirty="0" smtClean="0"/>
              <a:t>boy</a:t>
            </a:r>
            <a:endParaRPr lang="en-US" altLang="ko-KR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61810" y="3629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Santa Tell Me</a:t>
            </a:r>
            <a:endParaRPr lang="ko-KR" alt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47" y="4023359"/>
            <a:ext cx="3253687" cy="24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he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95" y="2224586"/>
            <a:ext cx="1872134" cy="11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600" dirty="0" smtClean="0"/>
              <a:t>Santa</a:t>
            </a:r>
            <a:r>
              <a:rPr lang="en-US" altLang="ko-KR" sz="3600" dirty="0"/>
              <a:t>, tell me if you're really there</a:t>
            </a:r>
            <a:br>
              <a:rPr lang="en-US" altLang="ko-KR" sz="3600" dirty="0"/>
            </a:br>
            <a:r>
              <a:rPr lang="en-US" altLang="ko-KR" sz="3600" dirty="0"/>
              <a:t>Don't make me fall in love again if he won't be here</a:t>
            </a:r>
            <a:br>
              <a:rPr lang="en-US" altLang="ko-KR" sz="3600" dirty="0"/>
            </a:br>
            <a:r>
              <a:rPr lang="en-US" altLang="ko-KR" sz="3600" dirty="0"/>
              <a:t>Next year</a:t>
            </a:r>
            <a:br>
              <a:rPr lang="en-US" altLang="ko-KR" sz="3600" dirty="0"/>
            </a:br>
            <a:r>
              <a:rPr lang="en-US" altLang="ko-KR" sz="3600" dirty="0"/>
              <a:t>Santa, tell me if he really cares</a:t>
            </a:r>
            <a:br>
              <a:rPr lang="en-US" altLang="ko-KR" sz="3600" dirty="0"/>
            </a:br>
            <a:r>
              <a:rPr lang="en-US" altLang="ko-KR" sz="3600" dirty="0" err="1"/>
              <a:t>'Cause</a:t>
            </a:r>
            <a:r>
              <a:rPr lang="en-US" altLang="ko-KR" sz="3600" dirty="0"/>
              <a:t> I can't give it all away if he won't be here</a:t>
            </a:r>
            <a:br>
              <a:rPr lang="en-US" altLang="ko-KR" sz="3600" dirty="0"/>
            </a:br>
            <a:r>
              <a:rPr lang="en-US" altLang="ko-KR" sz="3600" dirty="0"/>
              <a:t>Next year</a:t>
            </a:r>
          </a:p>
          <a:p>
            <a:pPr marL="0" indent="0">
              <a:buNone/>
            </a:pPr>
            <a:endParaRPr lang="ko-KR" altLang="en-US" sz="3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Santa Tell Me</a:t>
            </a:r>
            <a:endParaRPr lang="ko-KR" alt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63" y="7540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0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I've been down this road before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Fell in love on Christmas night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But on New Year's Day I woke up and he wasn't by my side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Now I need someone to hold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Be my fire in the cold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But it's hard to tell if this is just a </a:t>
            </a:r>
            <a:r>
              <a:rPr lang="en-US" altLang="ko-K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fling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Or if it's true love that he thinks of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So next Christmas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I'm not all alone, babe</a:t>
            </a:r>
            <a:endParaRPr lang="ko-KR" altLang="en-US" sz="3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Santa Tell Me</a:t>
            </a:r>
            <a:endParaRPr lang="ko-KR" alt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493" y="3179298"/>
            <a:ext cx="2761544" cy="34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2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he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85" y="2242107"/>
            <a:ext cx="1872134" cy="11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600" dirty="0"/>
              <a:t>Santa, tell me if you're really there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Don't make me fall in love again if he won't be here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Next year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Santa, tell me if he really cares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 err="1"/>
              <a:t>'Cause</a:t>
            </a:r>
            <a:r>
              <a:rPr lang="en-US" altLang="ko-KR" sz="3600" dirty="0"/>
              <a:t> I can't give it all away if he won't be here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Next year</a:t>
            </a:r>
            <a:endParaRPr lang="ko-KR" altLang="en-US" sz="3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Santa Tell Me</a:t>
            </a:r>
            <a:endParaRPr lang="ko-KR" alt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63" y="7540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600" dirty="0"/>
              <a:t>Oh, I </a:t>
            </a:r>
            <a:r>
              <a:rPr lang="en-US" altLang="ko-KR" sz="3600" dirty="0" err="1"/>
              <a:t>wanna</a:t>
            </a:r>
            <a:r>
              <a:rPr lang="en-US" altLang="ko-KR" sz="3600" dirty="0"/>
              <a:t> have him beside me like oh-oh-oh</a:t>
            </a:r>
            <a:br>
              <a:rPr lang="en-US" altLang="ko-KR" sz="3600" dirty="0"/>
            </a:br>
            <a:r>
              <a:rPr lang="en-US" altLang="ko-KR" sz="3600" dirty="0"/>
              <a:t>On the 25th by the fire place, oh-oh-oh</a:t>
            </a:r>
            <a:br>
              <a:rPr lang="en-US" altLang="ko-KR" sz="3600" dirty="0"/>
            </a:br>
            <a:r>
              <a:rPr lang="en-US" altLang="ko-KR" sz="3600" dirty="0"/>
              <a:t>But I don't want no broken heart</a:t>
            </a:r>
            <a:br>
              <a:rPr lang="en-US" altLang="ko-KR" sz="3600" dirty="0"/>
            </a:br>
            <a:r>
              <a:rPr lang="en-US" altLang="ko-KR" sz="3600" dirty="0"/>
              <a:t>This year I've got to be smart</a:t>
            </a:r>
          </a:p>
          <a:p>
            <a:pPr marL="0" indent="0">
              <a:buNone/>
            </a:pPr>
            <a:r>
              <a:rPr lang="en-US" altLang="ko-KR" sz="3600" dirty="0"/>
              <a:t>Oh, baby</a:t>
            </a:r>
            <a:br>
              <a:rPr lang="en-US" altLang="ko-KR" sz="3600" dirty="0"/>
            </a:br>
            <a:r>
              <a:rPr lang="en-US" altLang="ko-KR" sz="3600" dirty="0"/>
              <a:t>If you want me, if you want me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Santa Tell Me</a:t>
            </a:r>
            <a:endParaRPr lang="ko-KR" alt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77" y="3818641"/>
            <a:ext cx="3361299" cy="266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he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444" y="2220989"/>
            <a:ext cx="1872134" cy="11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600" dirty="0"/>
              <a:t>Santa, tell me if you're really there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Don't make me fall in love again if he won't be here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Next year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Santa, tell me if he really cares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 err="1"/>
              <a:t>'Cause</a:t>
            </a:r>
            <a:r>
              <a:rPr lang="en-US" altLang="ko-KR" sz="3600" dirty="0"/>
              <a:t> I can't give it all away if he won't be here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/>
              <a:t>Next year</a:t>
            </a:r>
            <a:endParaRPr lang="ko-KR" altLang="en-US" sz="3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Santa Tell Me</a:t>
            </a:r>
            <a:endParaRPr lang="ko-KR" alt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63" y="7540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4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latin typeface="HY궁서B" panose="02030600000101010101" pitchFamily="18" charset="-127"/>
                <a:ea typeface="HY궁서B" panose="02030600000101010101" pitchFamily="18" charset="-127"/>
              </a:rPr>
              <a:t>Lose Yourself</a:t>
            </a:r>
            <a:endParaRPr lang="ko-KR" altLang="en-US" dirty="0"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https://www.youtube.com/watch?v=_Yhyp-_hX2s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300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60488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8000" b="1" dirty="0" smtClean="0">
                <a:solidFill>
                  <a:srgbClr val="C0000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Do You Like Broccoli? </a:t>
            </a:r>
            <a:endParaRPr lang="ko-KR" altLang="en-US" sz="8000" b="1" dirty="0">
              <a:solidFill>
                <a:srgbClr val="C0000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40163"/>
            <a:ext cx="9144000" cy="1655762"/>
          </a:xfrm>
        </p:spPr>
        <p:txBody>
          <a:bodyPr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www.youtube.com/watch?v=frN3nvhIHUk&amp;list=PL9i6nLIBlfKsXM30Qsn1fWf-jAZEHurYT&amp;index=8&amp;t=0s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07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8 m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018" y="0"/>
            <a:ext cx="4414981" cy="688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cademy aw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8844">
            <a:off x="-629515" y="1422400"/>
            <a:ext cx="428267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ammy aw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395">
            <a:off x="2302583" y="1127759"/>
            <a:ext cx="3545131" cy="23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grammy aw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972">
            <a:off x="3682211" y="3283665"/>
            <a:ext cx="3545131" cy="23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4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Abbreviations </a:t>
            </a:r>
            <a:endParaRPr lang="ko-KR" altLang="en-US" sz="6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5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 err="1"/>
              <a:t>Yo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His palms are sweaty, </a:t>
            </a:r>
            <a:r>
              <a:rPr lang="en-US" altLang="ko-KR" b="1" dirty="0"/>
              <a:t>knees weak</a:t>
            </a:r>
            <a:r>
              <a:rPr lang="en-US" altLang="ko-KR" dirty="0"/>
              <a:t>, arms are heavy</a:t>
            </a:r>
            <a:br>
              <a:rPr lang="en-US" altLang="ko-KR" dirty="0"/>
            </a:br>
            <a:r>
              <a:rPr lang="en-US" altLang="ko-KR" dirty="0"/>
              <a:t>There's vomit on his sweater already, mom's spaghetti</a:t>
            </a:r>
            <a:br>
              <a:rPr lang="en-US" altLang="ko-KR" dirty="0"/>
            </a:br>
            <a:r>
              <a:rPr lang="en-US" altLang="ko-KR" dirty="0"/>
              <a:t>He's nervous, but </a:t>
            </a:r>
            <a:r>
              <a:rPr lang="en-US" altLang="ko-KR" b="1" dirty="0"/>
              <a:t>on the surface </a:t>
            </a:r>
            <a:r>
              <a:rPr lang="en-US" altLang="ko-KR" dirty="0"/>
              <a:t>he looks calm and ready</a:t>
            </a:r>
            <a:br>
              <a:rPr lang="en-US" altLang="ko-KR" dirty="0"/>
            </a:br>
            <a:r>
              <a:rPr lang="en-US" altLang="ko-KR" dirty="0"/>
              <a:t>To </a:t>
            </a:r>
            <a:r>
              <a:rPr lang="en-US" altLang="ko-KR" b="1" dirty="0"/>
              <a:t>drop bombs</a:t>
            </a:r>
            <a:r>
              <a:rPr lang="en-US" altLang="ko-KR" dirty="0"/>
              <a:t>, but he keeps on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forgettin</a:t>
            </a:r>
            <a:r>
              <a:rPr lang="en-US" altLang="ko-KR" dirty="0"/>
              <a:t>'</a:t>
            </a:r>
            <a:br>
              <a:rPr lang="en-US" altLang="ko-KR" dirty="0"/>
            </a:br>
            <a:r>
              <a:rPr lang="en-US" altLang="ko-KR" dirty="0"/>
              <a:t>What he wrote down, the whole crowd goes so loud</a:t>
            </a:r>
            <a:br>
              <a:rPr lang="en-US" altLang="ko-KR" dirty="0"/>
            </a:br>
            <a:r>
              <a:rPr lang="en-US" altLang="ko-KR" dirty="0"/>
              <a:t>He opens his mouth, but the words won't come out</a:t>
            </a:r>
            <a:br>
              <a:rPr lang="en-US" altLang="ko-KR" dirty="0"/>
            </a:br>
            <a:r>
              <a:rPr lang="en-US" altLang="ko-KR" dirty="0"/>
              <a:t>He's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chokin</a:t>
            </a:r>
            <a:r>
              <a:rPr lang="en-US" altLang="ko-KR" dirty="0"/>
              <a:t>', how, everybody's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jokin</a:t>
            </a:r>
            <a:r>
              <a:rPr lang="en-US" altLang="ko-KR" dirty="0"/>
              <a:t>' now</a:t>
            </a:r>
            <a:br>
              <a:rPr lang="en-US" altLang="ko-KR" dirty="0"/>
            </a:br>
            <a:r>
              <a:rPr lang="en-US" altLang="ko-KR" b="1" dirty="0"/>
              <a:t>The clocks run out, times up, over, </a:t>
            </a:r>
            <a:r>
              <a:rPr lang="en-US" altLang="ko-KR" b="1" dirty="0" err="1"/>
              <a:t>blaow</a:t>
            </a:r>
            <a:r>
              <a:rPr lang="en-US" altLang="ko-KR" dirty="0"/>
              <a:t>!</a:t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603478" y="3344562"/>
            <a:ext cx="1919416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</a:t>
            </a:r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orgetting 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77842" y="4485252"/>
            <a:ext cx="1522377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choking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04713" y="4485252"/>
            <a:ext cx="1277489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joking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6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Abbreviations</a:t>
            </a:r>
            <a:endParaRPr lang="ko-KR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5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Snap </a:t>
            </a:r>
            <a:r>
              <a:rPr lang="en-US" altLang="ko-KR" b="1" dirty="0"/>
              <a:t>back to reality</a:t>
            </a:r>
            <a:r>
              <a:rPr lang="en-US" altLang="ko-KR" dirty="0"/>
              <a:t>, oh there goes gravity</a:t>
            </a:r>
            <a:br>
              <a:rPr lang="en-US" altLang="ko-KR" dirty="0"/>
            </a:br>
            <a:r>
              <a:rPr lang="en-US" altLang="ko-KR" dirty="0"/>
              <a:t>Oh, there goes </a:t>
            </a:r>
            <a:r>
              <a:rPr lang="en-US" altLang="ko-KR" b="1" dirty="0"/>
              <a:t>Rabbit</a:t>
            </a:r>
            <a:r>
              <a:rPr lang="en-US" altLang="ko-KR" dirty="0"/>
              <a:t>, he choked</a:t>
            </a:r>
            <a:br>
              <a:rPr lang="en-US" altLang="ko-KR" dirty="0"/>
            </a:br>
            <a:r>
              <a:rPr lang="en-US" altLang="ko-KR" b="1" dirty="0"/>
              <a:t>He's so mad</a:t>
            </a:r>
            <a:r>
              <a:rPr lang="en-US" altLang="ko-KR" dirty="0"/>
              <a:t>, but he won't give up that easy? No</a:t>
            </a:r>
            <a:br>
              <a:rPr lang="en-US" altLang="ko-KR" dirty="0"/>
            </a:br>
            <a:r>
              <a:rPr lang="en-US" altLang="ko-KR" dirty="0"/>
              <a:t>He won't have it, he knows his whole back city's </a:t>
            </a:r>
            <a:r>
              <a:rPr lang="en-US" altLang="ko-KR" b="1" dirty="0"/>
              <a:t>ropes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It don't matter, </a:t>
            </a:r>
            <a:r>
              <a:rPr lang="en-US" altLang="ko-KR" b="1" dirty="0"/>
              <a:t>he's dope</a:t>
            </a:r>
            <a:r>
              <a:rPr lang="en-US" altLang="ko-KR" dirty="0"/>
              <a:t>, he knows that, but he's broke</a:t>
            </a:r>
            <a:br>
              <a:rPr lang="en-US" altLang="ko-KR" dirty="0"/>
            </a:br>
            <a:r>
              <a:rPr lang="en-US" altLang="ko-KR" b="1" dirty="0"/>
              <a:t>He's so stacked </a:t>
            </a:r>
            <a:r>
              <a:rPr lang="en-US" altLang="ko-KR" dirty="0"/>
              <a:t>that he knows, when he goes back to his </a:t>
            </a:r>
            <a:r>
              <a:rPr lang="en-US" altLang="ko-KR" b="1" dirty="0"/>
              <a:t>mobile home</a:t>
            </a:r>
            <a:r>
              <a:rPr lang="en-US" altLang="ko-KR" dirty="0"/>
              <a:t>, that's when its</a:t>
            </a:r>
            <a:br>
              <a:rPr lang="en-US" altLang="ko-KR" dirty="0"/>
            </a:br>
            <a:r>
              <a:rPr lang="en-US" altLang="ko-KR" dirty="0"/>
              <a:t>Back to the lab again </a:t>
            </a:r>
            <a:r>
              <a:rPr lang="en-US" altLang="ko-KR" dirty="0" err="1"/>
              <a:t>yo</a:t>
            </a:r>
            <a:r>
              <a:rPr lang="en-US" altLang="ko-KR" dirty="0"/>
              <a:t>, this whole </a:t>
            </a:r>
            <a:r>
              <a:rPr lang="en-US" altLang="ko-KR" b="1" dirty="0"/>
              <a:t>rhapsody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He better go </a:t>
            </a:r>
            <a:r>
              <a:rPr lang="en-US" altLang="ko-KR" b="1" dirty="0"/>
              <a:t>capture this moment </a:t>
            </a:r>
            <a:r>
              <a:rPr lang="en-US" altLang="ko-KR" dirty="0"/>
              <a:t>and hope it don't pass him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16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Abbreviations</a:t>
            </a:r>
            <a:endParaRPr lang="ko-KR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8972"/>
            <a:ext cx="10515600" cy="52224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ko-KR" dirty="0"/>
              <a:t>The souls escaping, through this hole that its gaping</a:t>
            </a:r>
            <a:br>
              <a:rPr lang="en-US" altLang="ko-KR" dirty="0"/>
            </a:br>
            <a:r>
              <a:rPr lang="en-US" altLang="ko-KR" dirty="0"/>
              <a:t>This world is </a:t>
            </a:r>
            <a:r>
              <a:rPr lang="en-US" altLang="ko-KR" b="1" dirty="0"/>
              <a:t>mine for the taking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Make me king, as we move toward a, </a:t>
            </a:r>
            <a:r>
              <a:rPr lang="en-US" altLang="ko-KR" b="1" dirty="0"/>
              <a:t>new world order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A normal life is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borin</a:t>
            </a:r>
            <a:r>
              <a:rPr lang="en-US" altLang="ko-KR" dirty="0"/>
              <a:t>', but </a:t>
            </a:r>
            <a:r>
              <a:rPr lang="en-US" altLang="ko-KR" b="1" dirty="0"/>
              <a:t>super stardom's </a:t>
            </a:r>
            <a:r>
              <a:rPr lang="en-US" altLang="ko-KR" dirty="0"/>
              <a:t>close to post </a:t>
            </a:r>
            <a:r>
              <a:rPr lang="en-US" altLang="ko-KR" dirty="0" smtClean="0"/>
              <a:t>mortem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It only grows harder, only grows hotter</a:t>
            </a:r>
            <a:br>
              <a:rPr lang="en-US" altLang="ko-KR" dirty="0"/>
            </a:br>
            <a:r>
              <a:rPr lang="en-US" altLang="ko-KR" dirty="0"/>
              <a:t>He blows us all over these </a:t>
            </a:r>
            <a:r>
              <a:rPr lang="en-US" altLang="ko-KR" b="1" dirty="0"/>
              <a:t>hoes</a:t>
            </a:r>
            <a:r>
              <a:rPr lang="en-US" altLang="ko-KR" dirty="0"/>
              <a:t> is all on him</a:t>
            </a:r>
            <a:br>
              <a:rPr lang="en-US" altLang="ko-KR" dirty="0"/>
            </a:br>
            <a:r>
              <a:rPr lang="en-US" altLang="ko-KR" dirty="0"/>
              <a:t>Coast to coast shows, he's known as the </a:t>
            </a:r>
            <a:r>
              <a:rPr lang="en-US" altLang="ko-KR" b="1" dirty="0"/>
              <a:t>globetrotter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Lonely roads, </a:t>
            </a:r>
            <a:r>
              <a:rPr lang="en-US" altLang="ko-KR" b="1" dirty="0"/>
              <a:t>God only knows</a:t>
            </a:r>
            <a:r>
              <a:rPr lang="en-US" altLang="ko-KR" dirty="0"/>
              <a:t>, he's grown farther from home, </a:t>
            </a:r>
            <a:r>
              <a:rPr lang="en-US" altLang="ko-KR" b="1" dirty="0"/>
              <a:t>he's no father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He goes home and barely knows his own daughter</a:t>
            </a:r>
            <a:br>
              <a:rPr lang="en-US" altLang="ko-KR" dirty="0"/>
            </a:br>
            <a:r>
              <a:rPr lang="en-US" altLang="ko-KR" dirty="0"/>
              <a:t>But </a:t>
            </a:r>
            <a:r>
              <a:rPr lang="en-US" altLang="ko-KR" b="1" dirty="0"/>
              <a:t>hold your nose </a:t>
            </a:r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'cause</a:t>
            </a:r>
            <a:r>
              <a:rPr lang="en-US" altLang="ko-KR" dirty="0"/>
              <a:t> here goes the </a:t>
            </a:r>
            <a:r>
              <a:rPr lang="en-US" altLang="ko-KR" b="1" dirty="0"/>
              <a:t>cold water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His hoes don't want him </a:t>
            </a:r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no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mo</a:t>
            </a:r>
            <a:r>
              <a:rPr lang="en-US" altLang="ko-KR" dirty="0"/>
              <a:t>, he's cold product</a:t>
            </a:r>
            <a:br>
              <a:rPr lang="en-US" altLang="ko-KR" dirty="0"/>
            </a:br>
            <a:r>
              <a:rPr lang="en-US" altLang="ko-KR" dirty="0"/>
              <a:t>They moved on to the next </a:t>
            </a:r>
            <a:r>
              <a:rPr lang="en-US" altLang="ko-KR" dirty="0" err="1"/>
              <a:t>schmo</a:t>
            </a:r>
            <a:r>
              <a:rPr lang="en-US" altLang="ko-KR" dirty="0"/>
              <a:t> who flows, he </a:t>
            </a:r>
            <a:r>
              <a:rPr lang="en-US" altLang="ko-KR" b="1" dirty="0"/>
              <a:t>nose dove </a:t>
            </a:r>
            <a:r>
              <a:rPr lang="en-US" altLang="ko-KR" dirty="0"/>
              <a:t>and </a:t>
            </a:r>
            <a:r>
              <a:rPr lang="en-US" altLang="ko-KR" b="1" dirty="0"/>
              <a:t>sold nada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So the soap opera is told and unfolds, I suppose it's old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partna</a:t>
            </a:r>
            <a:r>
              <a:rPr lang="en-US" altLang="ko-KR" dirty="0"/>
              <a:t>, but the </a:t>
            </a:r>
            <a:r>
              <a:rPr lang="en-US" altLang="ko-KR" b="1" dirty="0"/>
              <a:t>beat goes on</a:t>
            </a:r>
            <a:br>
              <a:rPr lang="en-US" altLang="ko-KR" b="1" dirty="0"/>
            </a:br>
            <a:r>
              <a:rPr lang="en-US" altLang="ko-KR" dirty="0"/>
              <a:t>Da </a:t>
            </a:r>
            <a:r>
              <a:rPr lang="en-US" altLang="ko-KR" dirty="0" err="1"/>
              <a:t>da</a:t>
            </a:r>
            <a:r>
              <a:rPr lang="en-US" altLang="ko-KR" dirty="0"/>
              <a:t> dumb da dumb da </a:t>
            </a:r>
            <a:r>
              <a:rPr lang="en-US" altLang="ko-KR" dirty="0" err="1" smtClean="0"/>
              <a:t>da</a:t>
            </a:r>
            <a:endParaRPr lang="en-US" altLang="ko-KR" dirty="0"/>
          </a:p>
        </p:txBody>
      </p:sp>
      <p:sp>
        <p:nvSpPr>
          <p:cNvPr id="4" name="Rounded Rectangle 3"/>
          <p:cNvSpPr/>
          <p:nvPr/>
        </p:nvSpPr>
        <p:spPr>
          <a:xfrm>
            <a:off x="2697018" y="2296740"/>
            <a:ext cx="1362240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boring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51406" y="4159858"/>
            <a:ext cx="1665539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because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59258" y="4563762"/>
            <a:ext cx="1587780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no more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34241" y="5191834"/>
            <a:ext cx="1471577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partner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Abbreviations</a:t>
            </a:r>
            <a:endParaRPr lang="ko-KR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dirty="0"/>
              <a:t>No more games, I'm a change what you call </a:t>
            </a:r>
            <a:r>
              <a:rPr lang="en-US" altLang="ko-KR" b="1" dirty="0"/>
              <a:t>rage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Tear this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motherfuckin</a:t>
            </a:r>
            <a:r>
              <a:rPr lang="en-US" altLang="ko-KR" dirty="0"/>
              <a:t>' roof off like </a:t>
            </a:r>
            <a:r>
              <a:rPr lang="en-US" altLang="ko-KR" b="1" dirty="0"/>
              <a:t>two dogs caged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b="1" dirty="0"/>
              <a:t>I was </a:t>
            </a:r>
            <a:r>
              <a:rPr lang="en-US" altLang="ko-KR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playin</a:t>
            </a:r>
            <a:r>
              <a:rPr lang="en-US" altLang="ko-KR" dirty="0"/>
              <a:t>' in the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beginnin</a:t>
            </a:r>
            <a:r>
              <a:rPr lang="en-US" altLang="ko-KR" dirty="0"/>
              <a:t>', the mood all changed</a:t>
            </a:r>
            <a:br>
              <a:rPr lang="en-US" altLang="ko-KR" dirty="0"/>
            </a:br>
            <a:r>
              <a:rPr lang="en-US" altLang="ko-KR" dirty="0"/>
              <a:t>I been </a:t>
            </a:r>
            <a:r>
              <a:rPr lang="en-US" altLang="ko-KR" b="1" dirty="0"/>
              <a:t>chewed up and spit out </a:t>
            </a:r>
            <a:r>
              <a:rPr lang="en-US" altLang="ko-KR" dirty="0"/>
              <a:t>and </a:t>
            </a:r>
            <a:r>
              <a:rPr lang="en-US" altLang="ko-KR" b="1" dirty="0"/>
              <a:t>booed</a:t>
            </a:r>
            <a:r>
              <a:rPr lang="en-US" altLang="ko-KR" dirty="0"/>
              <a:t> off stage</a:t>
            </a:r>
            <a:br>
              <a:rPr lang="en-US" altLang="ko-KR" dirty="0"/>
            </a:br>
            <a:r>
              <a:rPr lang="en-US" altLang="ko-KR" dirty="0"/>
              <a:t>But I kept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rhymin</a:t>
            </a:r>
            <a:r>
              <a:rPr lang="en-US" altLang="ko-KR" dirty="0"/>
              <a:t>' and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stepwritin</a:t>
            </a:r>
            <a:r>
              <a:rPr lang="en-US" altLang="ko-KR" dirty="0"/>
              <a:t>' the next </a:t>
            </a:r>
            <a:r>
              <a:rPr lang="en-US" altLang="ko-KR" b="1" dirty="0"/>
              <a:t>cipher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Best believe somebody's </a:t>
            </a:r>
            <a:r>
              <a:rPr lang="en-US" altLang="ko-KR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payin</a:t>
            </a:r>
            <a:r>
              <a:rPr lang="en-US" altLang="ko-KR" b="1" dirty="0"/>
              <a:t>' the pied piper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All the pain inside </a:t>
            </a:r>
            <a:r>
              <a:rPr lang="en-US" altLang="ko-KR" b="1" dirty="0"/>
              <a:t>amplified</a:t>
            </a:r>
            <a:r>
              <a:rPr lang="en-US" altLang="ko-KR" dirty="0"/>
              <a:t> by the</a:t>
            </a:r>
            <a:br>
              <a:rPr lang="en-US" altLang="ko-KR" dirty="0"/>
            </a:br>
            <a:r>
              <a:rPr lang="en-US" altLang="ko-KR" dirty="0"/>
              <a:t>Fact that I can't get by with my </a:t>
            </a:r>
            <a:r>
              <a:rPr lang="en-US" altLang="ko-KR" b="1" dirty="0"/>
              <a:t>nine to</a:t>
            </a:r>
            <a:br>
              <a:rPr lang="en-US" altLang="ko-KR" b="1" dirty="0"/>
            </a:br>
            <a:r>
              <a:rPr lang="en-US" altLang="ko-KR" b="1" dirty="0"/>
              <a:t>Five</a:t>
            </a:r>
            <a:r>
              <a:rPr lang="en-US" altLang="ko-KR" dirty="0"/>
              <a:t> and I can't provide the right type of</a:t>
            </a:r>
            <a:br>
              <a:rPr lang="en-US" altLang="ko-KR" dirty="0"/>
            </a:br>
            <a:r>
              <a:rPr lang="en-US" altLang="ko-KR" dirty="0"/>
              <a:t>Life for my family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'cause</a:t>
            </a:r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dirty="0"/>
              <a:t>man, these God damn </a:t>
            </a:r>
            <a:r>
              <a:rPr lang="en-US" altLang="ko-KR" b="1" dirty="0"/>
              <a:t>food stamps </a:t>
            </a:r>
            <a:r>
              <a:rPr lang="en-US" altLang="ko-KR" dirty="0"/>
              <a:t>don't buy </a:t>
            </a:r>
            <a:r>
              <a:rPr lang="en-US" altLang="ko-KR" b="1" dirty="0"/>
              <a:t>diapers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And its no movie, there's no </a:t>
            </a:r>
            <a:r>
              <a:rPr lang="en-US" altLang="ko-KR" b="1" dirty="0"/>
              <a:t>Mekhi </a:t>
            </a:r>
            <a:r>
              <a:rPr lang="en-US" altLang="ko-KR" b="1" dirty="0" err="1"/>
              <a:t>Phifer</a:t>
            </a:r>
            <a:endParaRPr lang="ko-KR" alt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918168" y="2097653"/>
            <a:ext cx="2903213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@$&amp;@^($#@*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18168" y="2097653"/>
            <a:ext cx="2903213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</a:t>
            </a:r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other fucking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88655" y="2471487"/>
            <a:ext cx="1463840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playing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39580" y="2471486"/>
            <a:ext cx="1919416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beginning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56714" y="3117347"/>
            <a:ext cx="1656304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rhyming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20860" y="3117346"/>
            <a:ext cx="2413686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</a:t>
            </a:r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tep writing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58151" y="3523499"/>
            <a:ext cx="1346761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paying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98443" y="4850231"/>
            <a:ext cx="1587593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because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3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Abbreviations</a:t>
            </a:r>
            <a:endParaRPr lang="ko-KR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dirty="0"/>
              <a:t>This is my life and these times are so hard</a:t>
            </a:r>
            <a:br>
              <a:rPr lang="en-US" altLang="ko-KR" dirty="0"/>
            </a:br>
            <a:r>
              <a:rPr lang="en-US" altLang="ko-KR" dirty="0"/>
              <a:t>And it's getting even harder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tryin</a:t>
            </a:r>
            <a:r>
              <a:rPr lang="en-US" altLang="ko-KR" dirty="0"/>
              <a:t>' to feed and </a:t>
            </a:r>
            <a:r>
              <a:rPr lang="en-US" altLang="ko-KR" b="1" dirty="0"/>
              <a:t>water my seed</a:t>
            </a:r>
            <a:r>
              <a:rPr lang="en-US" altLang="ko-KR" dirty="0"/>
              <a:t>, plus</a:t>
            </a:r>
            <a:br>
              <a:rPr lang="en-US" altLang="ko-KR" dirty="0"/>
            </a:br>
            <a:r>
              <a:rPr lang="en-US" altLang="ko-KR" dirty="0"/>
              <a:t>See dishonor caught up between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bein</a:t>
            </a:r>
            <a:r>
              <a:rPr lang="en-US" altLang="ko-KR" dirty="0"/>
              <a:t>' a father and a </a:t>
            </a:r>
            <a:r>
              <a:rPr lang="en-US" altLang="ko-KR" b="1" dirty="0"/>
              <a:t>prima-donna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b="1" dirty="0"/>
              <a:t>Baby mama </a:t>
            </a:r>
            <a:r>
              <a:rPr lang="en-US" altLang="ko-KR" dirty="0"/>
              <a:t>drama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screamin</a:t>
            </a:r>
            <a:r>
              <a:rPr lang="en-US" altLang="ko-KR" dirty="0"/>
              <a:t>' on and too much</a:t>
            </a:r>
            <a:br>
              <a:rPr lang="en-US" altLang="ko-KR" dirty="0"/>
            </a:br>
            <a:r>
              <a:rPr lang="en-US" altLang="ko-KR" dirty="0"/>
              <a:t>For me to want to say in one spot, another jam or not</a:t>
            </a:r>
            <a:br>
              <a:rPr lang="en-US" altLang="ko-KR" dirty="0"/>
            </a:br>
            <a:r>
              <a:rPr lang="en-US" altLang="ko-KR" dirty="0"/>
              <a:t>Has gotten me to the point, I'm like a snail I've got</a:t>
            </a:r>
            <a:br>
              <a:rPr lang="en-US" altLang="ko-KR" dirty="0"/>
            </a:br>
            <a:r>
              <a:rPr lang="en-US" altLang="ko-KR" dirty="0"/>
              <a:t>To </a:t>
            </a:r>
            <a:r>
              <a:rPr lang="en-US" altLang="ko-KR" b="1" dirty="0"/>
              <a:t>formulate a plot </a:t>
            </a:r>
            <a:r>
              <a:rPr lang="en-US" altLang="ko-KR" dirty="0" smtClean="0"/>
              <a:t>‘</a:t>
            </a:r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fore</a:t>
            </a:r>
            <a:r>
              <a:rPr lang="en-US" altLang="ko-KR" dirty="0" smtClean="0"/>
              <a:t> </a:t>
            </a:r>
            <a:r>
              <a:rPr lang="en-US" altLang="ko-KR" dirty="0"/>
              <a:t>I end up in jail or shot</a:t>
            </a:r>
            <a:br>
              <a:rPr lang="en-US" altLang="ko-KR" dirty="0"/>
            </a:br>
            <a:r>
              <a:rPr lang="en-US" altLang="ko-KR" dirty="0"/>
              <a:t>Success is my only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motherfuckin</a:t>
            </a:r>
            <a:r>
              <a:rPr lang="en-US" altLang="ko-KR" dirty="0"/>
              <a:t>' option, failures not</a:t>
            </a:r>
            <a:br>
              <a:rPr lang="en-US" altLang="ko-KR" dirty="0"/>
            </a:br>
            <a:r>
              <a:rPr lang="en-US" altLang="ko-KR" dirty="0"/>
              <a:t>Mom, I love you, but this trail has got to go, I cannot grow old in </a:t>
            </a:r>
            <a:r>
              <a:rPr lang="en-US" altLang="ko-KR" b="1" dirty="0"/>
              <a:t>Salem's lot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So here I go is </a:t>
            </a:r>
            <a:r>
              <a:rPr lang="en-US" altLang="ko-KR" b="1" dirty="0"/>
              <a:t>my shot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b="1" dirty="0"/>
              <a:t>Feet fail me not </a:t>
            </a:r>
            <a:r>
              <a:rPr lang="en-US" altLang="ko-KR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'cause</a:t>
            </a:r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dirty="0"/>
              <a:t>maybe the only opportunity that I </a:t>
            </a:r>
            <a:r>
              <a:rPr lang="en-US" altLang="ko-KR" dirty="0" smtClean="0"/>
              <a:t>got</a:t>
            </a:r>
            <a:endParaRPr lang="en-US" altLang="ko-KR" dirty="0"/>
          </a:p>
        </p:txBody>
      </p:sp>
      <p:sp>
        <p:nvSpPr>
          <p:cNvPr id="4" name="Rounded Rectangle 3"/>
          <p:cNvSpPr/>
          <p:nvPr/>
        </p:nvSpPr>
        <p:spPr>
          <a:xfrm>
            <a:off x="4689078" y="2077318"/>
            <a:ext cx="1286849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trying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96407" y="2451152"/>
            <a:ext cx="1399185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being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76991" y="2806806"/>
            <a:ext cx="1919416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screaming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83708" y="3787987"/>
            <a:ext cx="1490175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before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34325" y="4161821"/>
            <a:ext cx="2641602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</a:t>
            </a:r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other fucking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72714" y="5554571"/>
            <a:ext cx="1616364" cy="477795"/>
          </a:xfrm>
          <a:prstGeom prst="roundRect">
            <a:avLst>
              <a:gd name="adj" fmla="val 442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because</a:t>
            </a:r>
            <a:endParaRPr lang="ko-KR" alt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latin typeface="HY궁서B" panose="02030600000101010101" pitchFamily="18" charset="-127"/>
                <a:ea typeface="HY궁서B" panose="02030600000101010101" pitchFamily="18" charset="-127"/>
              </a:rPr>
              <a:t>Lose Yourself </a:t>
            </a:r>
            <a:br>
              <a:rPr lang="en-US" altLang="ko-KR" dirty="0" smtClean="0">
                <a:latin typeface="HY궁서B" panose="02030600000101010101" pitchFamily="18" charset="-127"/>
                <a:ea typeface="HY궁서B" panose="02030600000101010101" pitchFamily="18" charset="-127"/>
              </a:rPr>
            </a:br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Elsa Clement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https://www.youtube.com/watch?v=082NwylIO6c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930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Lose Yourself</a:t>
            </a:r>
            <a:endParaRPr lang="ko-KR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You better </a:t>
            </a:r>
            <a:r>
              <a:rPr lang="en-US" altLang="ko-K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lose yourself </a:t>
            </a:r>
            <a:r>
              <a:rPr lang="en-US" altLang="ko-KR" dirty="0"/>
              <a:t>in the music, the moment</a:t>
            </a:r>
            <a:br>
              <a:rPr lang="en-US" altLang="ko-KR" dirty="0"/>
            </a:br>
            <a:r>
              <a:rPr lang="en-US" altLang="ko-KR" dirty="0"/>
              <a:t>You own it, you better </a:t>
            </a:r>
            <a:r>
              <a:rPr lang="en-US" altLang="ko-K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never let it go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You only get </a:t>
            </a:r>
            <a:r>
              <a:rPr lang="en-US" altLang="ko-K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one shot</a:t>
            </a:r>
            <a:r>
              <a:rPr lang="en-US" altLang="ko-KR" dirty="0"/>
              <a:t>, do not miss your </a:t>
            </a:r>
            <a:r>
              <a:rPr lang="en-US" altLang="ko-K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chance to blow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This opportunity comes </a:t>
            </a:r>
            <a:r>
              <a:rPr lang="en-US" altLang="ko-K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once in a lifetime </a:t>
            </a:r>
            <a:r>
              <a:rPr lang="en-US" altLang="ko-KR" dirty="0"/>
              <a:t>you better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001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Lose Yourself</a:t>
            </a:r>
            <a:endParaRPr lang="ko-KR" altLang="en-US" dirty="0"/>
          </a:p>
        </p:txBody>
      </p:sp>
      <p:pic>
        <p:nvPicPr>
          <p:cNvPr id="11266" name="Picture 2" descr="Image result for day 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40" y="3193638"/>
            <a:ext cx="7952727" cy="36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Own it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08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 설명선 3"/>
          <p:cNvSpPr/>
          <p:nvPr/>
        </p:nvSpPr>
        <p:spPr>
          <a:xfrm>
            <a:off x="1919536" y="3573016"/>
            <a:ext cx="3888432" cy="2304256"/>
          </a:xfrm>
          <a:prstGeom prst="wedgeRectCallout">
            <a:avLst>
              <a:gd name="adj1" fmla="val -50582"/>
              <a:gd name="adj2" fmla="val 93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like chicken?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4" descr="http://images.clipartpanda.com/cooked-chicken-clipart-cooked-chicken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0" y="764704"/>
            <a:ext cx="2520280" cy="2016224"/>
          </a:xfrm>
          <a:prstGeom prst="rect">
            <a:avLst/>
          </a:prstGeom>
          <a:noFill/>
        </p:spPr>
      </p:pic>
      <p:sp>
        <p:nvSpPr>
          <p:cNvPr id="6" name="사각형 설명선 5"/>
          <p:cNvSpPr/>
          <p:nvPr/>
        </p:nvSpPr>
        <p:spPr>
          <a:xfrm>
            <a:off x="6456040" y="3501008"/>
            <a:ext cx="3888432" cy="2304256"/>
          </a:xfrm>
          <a:prstGeom prst="wedgeRectCallout">
            <a:avLst>
              <a:gd name="adj1" fmla="val 48298"/>
              <a:gd name="adj2" fmla="val 964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I do.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6" descr="http://images.clipartpanda.com/free-birthday-cake-clip-art-clipart-of-cakesbirthday-cake-clipart-clipart-panda---free-clipart-images-ozv4zl5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112" y="908720"/>
            <a:ext cx="1972122" cy="1972122"/>
          </a:xfrm>
          <a:prstGeom prst="rect">
            <a:avLst/>
          </a:prstGeom>
          <a:noFill/>
        </p:spPr>
      </p:pic>
      <p:sp>
        <p:nvSpPr>
          <p:cNvPr id="8" name="사각형 설명선 7"/>
          <p:cNvSpPr/>
          <p:nvPr/>
        </p:nvSpPr>
        <p:spPr>
          <a:xfrm>
            <a:off x="1955540" y="3573016"/>
            <a:ext cx="3888432" cy="2304256"/>
          </a:xfrm>
          <a:prstGeom prst="wedgeRectCallout">
            <a:avLst>
              <a:gd name="adj1" fmla="val -50582"/>
              <a:gd name="adj2" fmla="val 93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like cake?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사각형 설명선 8"/>
          <p:cNvSpPr/>
          <p:nvPr/>
        </p:nvSpPr>
        <p:spPr>
          <a:xfrm>
            <a:off x="6456040" y="3501008"/>
            <a:ext cx="3888432" cy="2304256"/>
          </a:xfrm>
          <a:prstGeom prst="wedgeRectCallout">
            <a:avLst>
              <a:gd name="adj1" fmla="val 48298"/>
              <a:gd name="adj2" fmla="val 964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I do.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십자형 10"/>
          <p:cNvSpPr/>
          <p:nvPr/>
        </p:nvSpPr>
        <p:spPr>
          <a:xfrm>
            <a:off x="5807968" y="1273256"/>
            <a:ext cx="1152128" cy="1252042"/>
          </a:xfrm>
          <a:prstGeom prst="plus">
            <a:avLst>
              <a:gd name="adj" fmla="val 4029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 설명선 11"/>
          <p:cNvSpPr/>
          <p:nvPr/>
        </p:nvSpPr>
        <p:spPr>
          <a:xfrm>
            <a:off x="1919536" y="3573016"/>
            <a:ext cx="3888432" cy="2304256"/>
          </a:xfrm>
          <a:prstGeom prst="wedgeRectCallout">
            <a:avLst>
              <a:gd name="adj1" fmla="val -50582"/>
              <a:gd name="adj2" fmla="val 93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like </a:t>
            </a:r>
            <a:b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chicken cake?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사각형 설명선 12"/>
          <p:cNvSpPr/>
          <p:nvPr/>
        </p:nvSpPr>
        <p:spPr>
          <a:xfrm>
            <a:off x="6472994" y="3520058"/>
            <a:ext cx="3888432" cy="2304256"/>
          </a:xfrm>
          <a:prstGeom prst="wedgeRectCallout">
            <a:avLst>
              <a:gd name="adj1" fmla="val 48298"/>
              <a:gd name="adj2" fmla="val 964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I don’t.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76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let it 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5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it go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66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one shot ko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679"/>
            <a:ext cx="12192000" cy="728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Shot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74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explo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605" y="5440978"/>
            <a:ext cx="10515600" cy="1325563"/>
          </a:xfrm>
        </p:spPr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Chance to blow (up)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4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Once in a lifetime</a:t>
            </a:r>
            <a:endParaRPr lang="ko-KR" altLang="en-US" dirty="0"/>
          </a:p>
        </p:txBody>
      </p:sp>
      <p:pic>
        <p:nvPicPr>
          <p:cNvPr id="6146" name="Picture 2" descr="Image result for one in a lifeti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191919"/>
              </a:clrFrom>
              <a:clrTo>
                <a:srgbClr val="19191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42391"/>
            <a:ext cx="600075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4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>
                <a:latin typeface="HY궁서B" panose="02030600000101010101" pitchFamily="18" charset="-127"/>
                <a:ea typeface="HY궁서B" panose="02030600000101010101" pitchFamily="18" charset="-127"/>
              </a:rPr>
              <a:t>Lose Yourself </a:t>
            </a:r>
            <a:br>
              <a:rPr lang="en-US" altLang="ko-KR" dirty="0">
                <a:latin typeface="HY궁서B" panose="02030600000101010101" pitchFamily="18" charset="-127"/>
                <a:ea typeface="HY궁서B" panose="02030600000101010101" pitchFamily="18" charset="-127"/>
              </a:rPr>
            </a:br>
            <a:r>
              <a:rPr lang="en-US" altLang="ko-KR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Vincent </a:t>
            </a:r>
            <a:r>
              <a:rPr lang="en-US" altLang="ko-KR" sz="4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Vinel</a:t>
            </a:r>
            <a:endParaRPr lang="ko-KR" altLang="en-US" dirty="0"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www.youtube.com/watch?v=Y9oZZzLr3BU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97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Look</a:t>
            </a:r>
            <a:br>
              <a:rPr lang="en-US" altLang="ko-KR" dirty="0"/>
            </a:br>
            <a:r>
              <a:rPr lang="en-US" altLang="ko-KR" dirty="0"/>
              <a:t>If you had</a:t>
            </a:r>
            <a:br>
              <a:rPr lang="en-US" altLang="ko-KR" dirty="0"/>
            </a:br>
            <a:r>
              <a:rPr lang="en-US" altLang="ko-KR" dirty="0"/>
              <a:t>One shot</a:t>
            </a:r>
            <a:br>
              <a:rPr lang="en-US" altLang="ko-KR" dirty="0"/>
            </a:br>
            <a:r>
              <a:rPr lang="en-US" altLang="ko-KR" dirty="0"/>
              <a:t>Or one opportunity</a:t>
            </a:r>
            <a:br>
              <a:rPr lang="en-US" altLang="ko-KR" dirty="0"/>
            </a:br>
            <a:r>
              <a:rPr lang="en-US" altLang="ko-KR" dirty="0"/>
              <a:t>To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seize everything you ever wanted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In one moment</a:t>
            </a:r>
            <a:br>
              <a:rPr lang="en-US" altLang="ko-KR" dirty="0"/>
            </a:br>
            <a:r>
              <a:rPr lang="en-US" altLang="ko-KR" dirty="0"/>
              <a:t>Would you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capture it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Or just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let it slip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3" y="522514"/>
            <a:ext cx="4223657" cy="6335486"/>
          </a:xfrm>
          <a:prstGeom prst="rect">
            <a:avLst/>
          </a:prstGeom>
          <a:noFill/>
          <a:effectLst>
            <a:glow rad="3683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Lose Yourself</a:t>
            </a:r>
            <a:endParaRPr lang="ko-KR" altLang="en-US" sz="6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12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Lose Yourself</a:t>
            </a:r>
            <a:endParaRPr lang="ko-KR" altLang="en-US" sz="6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5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 err="1"/>
              <a:t>Yo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His palms are sweaty,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knees weak</a:t>
            </a:r>
            <a:r>
              <a:rPr lang="en-US" altLang="ko-KR" dirty="0"/>
              <a:t>, arms are heavy</a:t>
            </a:r>
            <a:br>
              <a:rPr lang="en-US" altLang="ko-KR" dirty="0"/>
            </a:br>
            <a:r>
              <a:rPr lang="en-US" altLang="ko-KR" dirty="0"/>
              <a:t>There's vomit on his sweater already, mom's spaghetti</a:t>
            </a:r>
            <a:br>
              <a:rPr lang="en-US" altLang="ko-KR" dirty="0"/>
            </a:br>
            <a:r>
              <a:rPr lang="en-US" altLang="ko-KR" dirty="0"/>
              <a:t>He's nervous, but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on the surface </a:t>
            </a:r>
            <a:r>
              <a:rPr lang="en-US" altLang="ko-KR" dirty="0"/>
              <a:t>he looks calm and ready</a:t>
            </a:r>
            <a:br>
              <a:rPr lang="en-US" altLang="ko-KR" dirty="0"/>
            </a:br>
            <a:r>
              <a:rPr lang="en-US" altLang="ko-KR" dirty="0"/>
              <a:t>To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drop bombs</a:t>
            </a:r>
            <a:r>
              <a:rPr lang="en-US" altLang="ko-KR" dirty="0"/>
              <a:t>, but he keeps on </a:t>
            </a:r>
            <a:r>
              <a:rPr lang="en-US" altLang="ko-KR" dirty="0" err="1"/>
              <a:t>forgettin</a:t>
            </a:r>
            <a:r>
              <a:rPr lang="en-US" altLang="ko-KR" dirty="0"/>
              <a:t>'</a:t>
            </a:r>
            <a:br>
              <a:rPr lang="en-US" altLang="ko-KR" dirty="0"/>
            </a:br>
            <a:r>
              <a:rPr lang="en-US" altLang="ko-KR" dirty="0"/>
              <a:t>What he wrote down, the whole crowd goes so loud</a:t>
            </a:r>
            <a:br>
              <a:rPr lang="en-US" altLang="ko-KR" dirty="0"/>
            </a:br>
            <a:r>
              <a:rPr lang="en-US" altLang="ko-KR" dirty="0"/>
              <a:t>He opens his mouth, but the words won't come out</a:t>
            </a:r>
            <a:br>
              <a:rPr lang="en-US" altLang="ko-KR" dirty="0"/>
            </a:br>
            <a:r>
              <a:rPr lang="en-US" altLang="ko-KR" dirty="0"/>
              <a:t>He's </a:t>
            </a:r>
            <a:r>
              <a:rPr lang="en-US" altLang="ko-KR" dirty="0" err="1"/>
              <a:t>chokin</a:t>
            </a:r>
            <a:r>
              <a:rPr lang="en-US" altLang="ko-KR" dirty="0"/>
              <a:t>', how, everybody's </a:t>
            </a:r>
            <a:r>
              <a:rPr lang="en-US" altLang="ko-KR" dirty="0" err="1"/>
              <a:t>jokin</a:t>
            </a:r>
            <a:r>
              <a:rPr lang="en-US" altLang="ko-KR" dirty="0"/>
              <a:t>' now</a:t>
            </a:r>
            <a:br>
              <a:rPr lang="en-US" altLang="ko-KR" dirty="0"/>
            </a:br>
            <a:r>
              <a:rPr lang="en-US" altLang="ko-KR" b="1" dirty="0"/>
              <a:t>The clocks run out, times up, over, </a:t>
            </a:r>
            <a:r>
              <a:rPr lang="en-US" altLang="ko-KR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blaow</a:t>
            </a:r>
            <a:r>
              <a:rPr lang="en-US" altLang="ko-KR" dirty="0"/>
              <a:t>!</a:t>
            </a:r>
            <a:br>
              <a:rPr lang="en-US" altLang="ko-KR" dirty="0"/>
            </a:br>
            <a:endParaRPr lang="ko-KR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08449" y="2209589"/>
            <a:ext cx="1733303" cy="3842951"/>
          </a:xfrm>
          <a:prstGeom prst="rect">
            <a:avLst/>
          </a:prstGeom>
          <a:effectLst>
            <a:glow rad="203200">
              <a:schemeClr val="tx1">
                <a:alpha val="88000"/>
              </a:schemeClr>
            </a:glow>
          </a:effectLst>
        </p:spPr>
      </p:pic>
      <p:pic>
        <p:nvPicPr>
          <p:cNvPr id="2050" name="Picture 2" descr="Image result for tabl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563" y="3953628"/>
            <a:ext cx="3548678" cy="26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omb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724" y="3638116"/>
            <a:ext cx="18092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017" y="3620835"/>
            <a:ext cx="3351958" cy="256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3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Lose Yourself</a:t>
            </a:r>
            <a:endParaRPr lang="ko-KR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5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Snap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back to reality</a:t>
            </a:r>
            <a:r>
              <a:rPr lang="en-US" altLang="ko-KR" dirty="0"/>
              <a:t>, oh there goes gravity</a:t>
            </a:r>
            <a:br>
              <a:rPr lang="en-US" altLang="ko-KR" dirty="0"/>
            </a:br>
            <a:r>
              <a:rPr lang="en-US" altLang="ko-KR" dirty="0"/>
              <a:t>Oh, there goes </a:t>
            </a:r>
            <a:r>
              <a:rPr lang="en-US" altLang="ko-KR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Rabbit</a:t>
            </a:r>
            <a:r>
              <a:rPr lang="en-US" altLang="ko-KR" dirty="0"/>
              <a:t>, he choked</a:t>
            </a:r>
            <a:br>
              <a:rPr lang="en-US" altLang="ko-KR" dirty="0"/>
            </a:b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He's so mad</a:t>
            </a:r>
            <a:r>
              <a:rPr lang="en-US" altLang="ko-KR" dirty="0"/>
              <a:t>, but he won't give up that easy? No</a:t>
            </a:r>
            <a:br>
              <a:rPr lang="en-US" altLang="ko-KR" dirty="0"/>
            </a:br>
            <a:r>
              <a:rPr lang="en-US" altLang="ko-KR" dirty="0"/>
              <a:t>He won't have it, he </a:t>
            </a:r>
            <a:r>
              <a:rPr lang="en-US" altLang="ko-KR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knows</a:t>
            </a:r>
            <a:r>
              <a:rPr lang="en-US" altLang="ko-KR" dirty="0"/>
              <a:t> his whole back city's </a:t>
            </a:r>
            <a:r>
              <a:rPr lang="en-US" altLang="ko-K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ropes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It don't matter,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he's dope</a:t>
            </a:r>
            <a:r>
              <a:rPr lang="en-US" altLang="ko-KR" dirty="0"/>
              <a:t>, he knows that, but he's broke</a:t>
            </a:r>
            <a:br>
              <a:rPr lang="en-US" altLang="ko-KR" dirty="0"/>
            </a:b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He's so stacked </a:t>
            </a:r>
            <a:r>
              <a:rPr lang="en-US" altLang="ko-KR" dirty="0"/>
              <a:t>that he knows, when he goes back to his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mobile home</a:t>
            </a:r>
            <a:r>
              <a:rPr lang="en-US" altLang="ko-KR" dirty="0"/>
              <a:t>, that's when its</a:t>
            </a:r>
            <a:br>
              <a:rPr lang="en-US" altLang="ko-KR" dirty="0"/>
            </a:br>
            <a:r>
              <a:rPr lang="en-US" altLang="ko-KR" dirty="0"/>
              <a:t>Back to the lab again </a:t>
            </a:r>
            <a:r>
              <a:rPr lang="en-US" altLang="ko-KR" dirty="0" err="1"/>
              <a:t>yo</a:t>
            </a:r>
            <a:r>
              <a:rPr lang="en-US" altLang="ko-KR" dirty="0"/>
              <a:t>, this whole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rhapsody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He better go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capture this moment </a:t>
            </a:r>
            <a:r>
              <a:rPr lang="en-US" altLang="ko-KR" dirty="0"/>
              <a:t>and hope it don't pass him</a:t>
            </a:r>
            <a:endParaRPr lang="ko-KR" altLang="en-US" dirty="0"/>
          </a:p>
        </p:txBody>
      </p:sp>
      <p:pic>
        <p:nvPicPr>
          <p:cNvPr id="3074" name="Picture 2" descr="Image result for dre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180" y="94673"/>
            <a:ext cx="4003820" cy="400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mad scien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180" y="0"/>
            <a:ext cx="4212808" cy="346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know the rop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45" y="-40264"/>
            <a:ext cx="3942484" cy="394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925" y="1080563"/>
            <a:ext cx="3049318" cy="25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stacks of mon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191" y="1170058"/>
            <a:ext cx="3658943" cy="224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mobile home pn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674" y="1218871"/>
            <a:ext cx="3647296" cy="206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8" name="Picture 16" descr="Image result for freddie mercury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087" y="727238"/>
            <a:ext cx="2226925" cy="482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camera 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613" y="727238"/>
            <a:ext cx="3801630" cy="264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5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Lose Yourself</a:t>
            </a:r>
            <a:endParaRPr lang="ko-KR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You better </a:t>
            </a:r>
            <a:r>
              <a:rPr lang="en-US" altLang="ko-KR" b="1" dirty="0"/>
              <a:t>lose yourself </a:t>
            </a:r>
            <a:r>
              <a:rPr lang="en-US" altLang="ko-KR" dirty="0"/>
              <a:t>in the music, the moment</a:t>
            </a:r>
            <a:br>
              <a:rPr lang="en-US" altLang="ko-KR" dirty="0"/>
            </a:br>
            <a:r>
              <a:rPr lang="en-US" altLang="ko-KR" dirty="0"/>
              <a:t>You own it, you better </a:t>
            </a:r>
            <a:r>
              <a:rPr lang="en-US" altLang="ko-KR" b="1" dirty="0"/>
              <a:t>never let it go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You only get </a:t>
            </a:r>
            <a:r>
              <a:rPr lang="en-US" altLang="ko-KR" b="1" dirty="0"/>
              <a:t>one shot</a:t>
            </a:r>
            <a:r>
              <a:rPr lang="en-US" altLang="ko-KR" dirty="0"/>
              <a:t>, do not miss your </a:t>
            </a:r>
            <a:r>
              <a:rPr lang="en-US" altLang="ko-KR" b="1" dirty="0"/>
              <a:t>chance to blow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This opportunity comes </a:t>
            </a:r>
            <a:r>
              <a:rPr lang="en-US" altLang="ko-KR" b="1" dirty="0"/>
              <a:t>once in a lifetime </a:t>
            </a:r>
            <a:r>
              <a:rPr lang="en-US" altLang="ko-KR" dirty="0"/>
              <a:t>you better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393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Lose Yourself</a:t>
            </a:r>
            <a:endParaRPr lang="ko-KR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8972"/>
            <a:ext cx="10515600" cy="52224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ko-KR" dirty="0"/>
              <a:t>The souls escaping, through this hole that its gaping</a:t>
            </a:r>
            <a:br>
              <a:rPr lang="en-US" altLang="ko-KR" dirty="0"/>
            </a:br>
            <a:r>
              <a:rPr lang="en-US" altLang="ko-KR" dirty="0"/>
              <a:t>This world is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mine for the taking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Make me king, as we move toward a,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new world order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A normal life is </a:t>
            </a:r>
            <a:r>
              <a:rPr lang="en-US" altLang="ko-KR" dirty="0" err="1"/>
              <a:t>borin</a:t>
            </a:r>
            <a:r>
              <a:rPr lang="en-US" altLang="ko-KR" dirty="0"/>
              <a:t>', but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super stardom's </a:t>
            </a:r>
            <a:r>
              <a:rPr lang="en-US" altLang="ko-KR" dirty="0"/>
              <a:t>close to </a:t>
            </a:r>
            <a:r>
              <a:rPr lang="en-US" altLang="ko-KR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post </a:t>
            </a:r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mortem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It only grows harder, only grows hotter</a:t>
            </a:r>
            <a:br>
              <a:rPr lang="en-US" altLang="ko-KR" dirty="0"/>
            </a:br>
            <a:r>
              <a:rPr lang="en-US" altLang="ko-KR" dirty="0"/>
              <a:t>He blows us all over these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hoes</a:t>
            </a:r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dirty="0"/>
              <a:t>is all on him</a:t>
            </a:r>
            <a:br>
              <a:rPr lang="en-US" altLang="ko-KR" dirty="0"/>
            </a:br>
            <a:r>
              <a:rPr lang="en-US" altLang="ko-KR" dirty="0"/>
              <a:t>Coast to coast shows, he's known as the </a:t>
            </a:r>
            <a:r>
              <a:rPr lang="en-US" altLang="ko-K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globetrotter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Lonely roads,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God only knows</a:t>
            </a:r>
            <a:r>
              <a:rPr lang="en-US" altLang="ko-KR" dirty="0"/>
              <a:t>, he's grown farther from home, </a:t>
            </a:r>
            <a:r>
              <a:rPr lang="en-US" altLang="ko-KR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he's no father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He goes home and barely knows his own daughter</a:t>
            </a:r>
            <a:br>
              <a:rPr lang="en-US" altLang="ko-KR" dirty="0"/>
            </a:br>
            <a:r>
              <a:rPr lang="en-US" altLang="ko-KR" dirty="0"/>
              <a:t>But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hold your nose </a:t>
            </a:r>
            <a:r>
              <a:rPr lang="en-US" altLang="ko-KR" dirty="0"/>
              <a:t>'cause here goes the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cold water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His hoes don't want him no </a:t>
            </a:r>
            <a:r>
              <a:rPr lang="en-US" altLang="ko-KR" dirty="0" err="1"/>
              <a:t>mo</a:t>
            </a:r>
            <a:r>
              <a:rPr lang="en-US" altLang="ko-KR" dirty="0"/>
              <a:t>, he's cold product</a:t>
            </a:r>
            <a:br>
              <a:rPr lang="en-US" altLang="ko-KR" dirty="0"/>
            </a:br>
            <a:r>
              <a:rPr lang="en-US" altLang="ko-KR" dirty="0"/>
              <a:t>They moved on to the next </a:t>
            </a:r>
            <a:r>
              <a:rPr lang="en-US" altLang="ko-KR" dirty="0" err="1"/>
              <a:t>schmo</a:t>
            </a:r>
            <a:r>
              <a:rPr lang="en-US" altLang="ko-KR" dirty="0"/>
              <a:t> who flows, he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nose dove </a:t>
            </a:r>
            <a:r>
              <a:rPr lang="en-US" altLang="ko-KR" dirty="0"/>
              <a:t>and </a:t>
            </a:r>
            <a:r>
              <a:rPr lang="en-US" altLang="ko-K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sold nada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So the soap opera is told and unfolds, I suppose it's old </a:t>
            </a:r>
            <a:r>
              <a:rPr lang="en-US" altLang="ko-KR" dirty="0" err="1"/>
              <a:t>partna</a:t>
            </a:r>
            <a:r>
              <a:rPr lang="en-US" altLang="ko-KR" dirty="0"/>
              <a:t>, but the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beat goes on</a:t>
            </a:r>
            <a:b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altLang="ko-KR" dirty="0"/>
              <a:t>Da </a:t>
            </a:r>
            <a:r>
              <a:rPr lang="en-US" altLang="ko-KR" dirty="0" err="1"/>
              <a:t>da</a:t>
            </a:r>
            <a:r>
              <a:rPr lang="en-US" altLang="ko-KR" dirty="0"/>
              <a:t> dumb da dumb da </a:t>
            </a:r>
            <a:r>
              <a:rPr lang="en-US" altLang="ko-KR" dirty="0" err="1" smtClean="0"/>
              <a:t>da</a:t>
            </a:r>
            <a:endParaRPr lang="en-US" altLang="ko-KR" dirty="0"/>
          </a:p>
        </p:txBody>
      </p:sp>
      <p:pic>
        <p:nvPicPr>
          <p:cNvPr id="4098" name="Picture 2" descr="Image result for steal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868" y="766617"/>
            <a:ext cx="2555959" cy="253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nw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547" y="518408"/>
            <a:ext cx="2657134" cy="17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supersta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40" y="213118"/>
            <a:ext cx="3996459" cy="224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autopsy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83" y="3212001"/>
            <a:ext cx="4565073" cy="359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prostitut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29676" y="344045"/>
            <a:ext cx="2510005" cy="338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globe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29" y="38809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god 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153" y="291357"/>
            <a:ext cx="2847975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darth vader 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45" y="2553989"/>
            <a:ext cx="5553364" cy="4185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 result for hold nose swi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481" y="406423"/>
            <a:ext cx="27432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Image result for the beat goes o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191919"/>
              </a:clrFrom>
              <a:clrTo>
                <a:srgbClr val="19191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45" y="-1110386"/>
            <a:ext cx="5236683" cy="52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12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latin typeface="HY궁서B" panose="02030600000101010101" pitchFamily="18" charset="-127"/>
                <a:ea typeface="HY궁서B" panose="02030600000101010101" pitchFamily="18" charset="-127"/>
              </a:rPr>
              <a:t>Santa Tell Me</a:t>
            </a:r>
            <a:endParaRPr lang="ko-KR" altLang="en-US" dirty="0"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https://www.youtube.com/watch?v=nlR0MkrRklg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68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Lose Yourself</a:t>
            </a:r>
            <a:endParaRPr lang="ko-KR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dirty="0"/>
              <a:t>No more games, I'm a change what you call </a:t>
            </a:r>
            <a:r>
              <a:rPr lang="en-US" altLang="ko-K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rage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Tear this </a:t>
            </a:r>
            <a:r>
              <a:rPr lang="en-US" altLang="ko-KR" dirty="0" err="1"/>
              <a:t>motherfuckin</a:t>
            </a:r>
            <a:r>
              <a:rPr lang="en-US" altLang="ko-KR" dirty="0"/>
              <a:t>' roof off like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two dogs caged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 was </a:t>
            </a:r>
            <a:r>
              <a:rPr lang="en-US" altLang="ko-KR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playin</a:t>
            </a:r>
            <a:r>
              <a:rPr lang="en-US" altLang="ko-KR" dirty="0"/>
              <a:t>' in the </a:t>
            </a:r>
            <a:r>
              <a:rPr lang="en-US" altLang="ko-KR" dirty="0" err="1"/>
              <a:t>beginnin</a:t>
            </a:r>
            <a:r>
              <a:rPr lang="en-US" altLang="ko-KR" dirty="0"/>
              <a:t>', the </a:t>
            </a:r>
            <a:r>
              <a:rPr lang="en-US" altLang="ko-KR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mood all changed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I been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chewed up and spit out </a:t>
            </a:r>
            <a:r>
              <a:rPr lang="en-US" altLang="ko-KR" dirty="0"/>
              <a:t>and </a:t>
            </a:r>
            <a:r>
              <a:rPr lang="en-US" altLang="ko-K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booed</a:t>
            </a:r>
            <a:r>
              <a:rPr lang="en-US" altLang="ko-K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dirty="0"/>
              <a:t>off stage</a:t>
            </a:r>
            <a:br>
              <a:rPr lang="en-US" altLang="ko-KR" dirty="0"/>
            </a:br>
            <a:r>
              <a:rPr lang="en-US" altLang="ko-KR" dirty="0"/>
              <a:t>But I kept </a:t>
            </a:r>
            <a:r>
              <a:rPr lang="en-US" altLang="ko-KR" dirty="0" err="1"/>
              <a:t>rhymin</a:t>
            </a:r>
            <a:r>
              <a:rPr lang="en-US" altLang="ko-KR" dirty="0"/>
              <a:t>' and </a:t>
            </a:r>
            <a:r>
              <a:rPr lang="en-US" altLang="ko-KR" dirty="0" err="1"/>
              <a:t>stepwritin</a:t>
            </a:r>
            <a:r>
              <a:rPr lang="en-US" altLang="ko-KR" dirty="0"/>
              <a:t>' the next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cipher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Best believe somebody's </a:t>
            </a:r>
            <a:r>
              <a:rPr lang="en-US" altLang="ko-KR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payin</a:t>
            </a:r>
            <a:r>
              <a:rPr lang="en-US" altLang="ko-K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' the pied piper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All the pain inside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amplified</a:t>
            </a:r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dirty="0"/>
              <a:t>by the</a:t>
            </a:r>
            <a:br>
              <a:rPr lang="en-US" altLang="ko-KR" dirty="0"/>
            </a:br>
            <a:r>
              <a:rPr lang="en-US" altLang="ko-KR" dirty="0"/>
              <a:t>Fact that I can't get by with my </a:t>
            </a:r>
            <a:r>
              <a:rPr lang="en-US" altLang="ko-K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nine to</a:t>
            </a:r>
            <a:br>
              <a:rPr lang="en-US" altLang="ko-K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altLang="ko-K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Five</a:t>
            </a:r>
            <a:r>
              <a:rPr lang="en-US" altLang="ko-KR" dirty="0"/>
              <a:t> and I can't provide the right type of</a:t>
            </a:r>
            <a:br>
              <a:rPr lang="en-US" altLang="ko-KR" dirty="0"/>
            </a:br>
            <a:r>
              <a:rPr lang="en-US" altLang="ko-KR" dirty="0"/>
              <a:t>Life for my family </a:t>
            </a:r>
            <a:r>
              <a:rPr lang="en-US" altLang="ko-KR" dirty="0" err="1"/>
              <a:t>'cause</a:t>
            </a:r>
            <a:r>
              <a:rPr lang="en-US" altLang="ko-KR" dirty="0"/>
              <a:t> man, these God damn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food stamps </a:t>
            </a:r>
            <a:r>
              <a:rPr lang="en-US" altLang="ko-KR" dirty="0"/>
              <a:t>don't buy </a:t>
            </a:r>
            <a:r>
              <a:rPr lang="en-US" altLang="ko-K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diapers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And its no movie, there's no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Mekhi </a:t>
            </a:r>
            <a:r>
              <a:rPr lang="en-US" altLang="ko-KR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Phifer</a:t>
            </a:r>
            <a:endParaRPr lang="ko-KR" alt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2" name="Picture 2" descr="Image result for rag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2654" y="-254723"/>
            <a:ext cx="3681556" cy="368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caged dog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547" y="2039242"/>
            <a:ext cx="2812278" cy="23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joking  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287" y="1163782"/>
            <a:ext cx="2611606" cy="26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spit  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7485" y="703983"/>
            <a:ext cx="1951817" cy="353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thumbs down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547" y="1178484"/>
            <a:ext cx="2888068" cy="288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1559" y="780385"/>
            <a:ext cx="3736253" cy="2016761"/>
          </a:xfrm>
          <a:prstGeom prst="rect">
            <a:avLst/>
          </a:prstGeom>
        </p:spPr>
      </p:pic>
      <p:pic>
        <p:nvPicPr>
          <p:cNvPr id="4" name="Picture 3" descr="Related image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31558" y="2105949"/>
            <a:ext cx="3542651" cy="282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2" name="Picture 12" descr="Image result for amplifier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53" y="3244989"/>
            <a:ext cx="3521928" cy="157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mage result for clock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759" y="1822674"/>
            <a:ext cx="274134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mage result for food stamps 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1" y="3908494"/>
            <a:ext cx="6149878" cy="294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Image result for diapers 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17" y="608369"/>
            <a:ext cx="4328392" cy="412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Related ima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1" y="2310536"/>
            <a:ext cx="2967395" cy="454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8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Image result for making a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Lose Yourself</a:t>
            </a:r>
            <a:endParaRPr lang="ko-KR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dirty="0"/>
              <a:t>This is my life and these times are so hard</a:t>
            </a:r>
            <a:br>
              <a:rPr lang="en-US" altLang="ko-KR" dirty="0"/>
            </a:br>
            <a:r>
              <a:rPr lang="en-US" altLang="ko-KR" dirty="0"/>
              <a:t>And it's getting even harder </a:t>
            </a:r>
            <a:r>
              <a:rPr lang="en-US" altLang="ko-KR" dirty="0" err="1"/>
              <a:t>tryin</a:t>
            </a:r>
            <a:r>
              <a:rPr lang="en-US" altLang="ko-KR" dirty="0"/>
              <a:t>' </a:t>
            </a:r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to feed and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water my seed</a:t>
            </a:r>
            <a:r>
              <a:rPr lang="en-US" altLang="ko-KR" dirty="0"/>
              <a:t>, plus</a:t>
            </a:r>
            <a:br>
              <a:rPr lang="en-US" altLang="ko-KR" dirty="0"/>
            </a:br>
            <a:r>
              <a:rPr lang="en-US" altLang="ko-KR" dirty="0"/>
              <a:t>See dishonor caught up between </a:t>
            </a:r>
            <a:r>
              <a:rPr lang="en-US" altLang="ko-KR" dirty="0" err="1"/>
              <a:t>bein</a:t>
            </a:r>
            <a:r>
              <a:rPr lang="en-US" altLang="ko-KR" dirty="0"/>
              <a:t>' a father and a </a:t>
            </a:r>
            <a:r>
              <a:rPr lang="en-US" altLang="ko-K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prima-donna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Baby mama </a:t>
            </a:r>
            <a:r>
              <a:rPr lang="en-US" altLang="ko-KR" dirty="0"/>
              <a:t>drama </a:t>
            </a:r>
            <a:r>
              <a:rPr lang="en-US" altLang="ko-KR" dirty="0" err="1"/>
              <a:t>screamin</a:t>
            </a:r>
            <a:r>
              <a:rPr lang="en-US" altLang="ko-KR" dirty="0"/>
              <a:t>' on and too much</a:t>
            </a:r>
            <a:br>
              <a:rPr lang="en-US" altLang="ko-KR" dirty="0"/>
            </a:br>
            <a:r>
              <a:rPr lang="en-US" altLang="ko-KR" dirty="0"/>
              <a:t>For me to want to say in one spot, another jam or not</a:t>
            </a:r>
            <a:br>
              <a:rPr lang="en-US" altLang="ko-KR" dirty="0"/>
            </a:br>
            <a:r>
              <a:rPr lang="en-US" altLang="ko-KR" dirty="0"/>
              <a:t>Has gotten me to the point, I'm like a snail I've got</a:t>
            </a:r>
            <a:br>
              <a:rPr lang="en-US" altLang="ko-KR" dirty="0"/>
            </a:br>
            <a:r>
              <a:rPr lang="en-US" altLang="ko-KR" dirty="0"/>
              <a:t>To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formulate a plot </a:t>
            </a:r>
            <a:r>
              <a:rPr lang="en-US" altLang="ko-KR" dirty="0" smtClean="0"/>
              <a:t>‘fore </a:t>
            </a:r>
            <a:r>
              <a:rPr lang="en-US" altLang="ko-KR" dirty="0"/>
              <a:t>I end up in jail or shot</a:t>
            </a:r>
            <a:br>
              <a:rPr lang="en-US" altLang="ko-KR" dirty="0"/>
            </a:br>
            <a:r>
              <a:rPr lang="en-US" altLang="ko-KR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Success </a:t>
            </a:r>
            <a:r>
              <a:rPr lang="en-US" altLang="ko-KR" dirty="0"/>
              <a:t>is my only </a:t>
            </a:r>
            <a:r>
              <a:rPr lang="en-US" altLang="ko-KR" dirty="0" err="1"/>
              <a:t>motherfuckin</a:t>
            </a:r>
            <a:r>
              <a:rPr lang="en-US" altLang="ko-KR" dirty="0"/>
              <a:t>' </a:t>
            </a:r>
            <a:r>
              <a:rPr lang="en-US" altLang="ko-KR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option</a:t>
            </a:r>
            <a:r>
              <a:rPr lang="en-US" altLang="ko-KR" dirty="0"/>
              <a:t>, failures not</a:t>
            </a:r>
            <a:br>
              <a:rPr lang="en-US" altLang="ko-KR" dirty="0"/>
            </a:br>
            <a:r>
              <a:rPr lang="en-US" altLang="ko-KR" dirty="0"/>
              <a:t>Mom, I love you, but this trail has got to go, I cannot grow old in </a:t>
            </a: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Salem's lot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So here I go is </a:t>
            </a:r>
            <a:r>
              <a:rPr lang="en-US" altLang="ko-K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my shot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Feet fail me not </a:t>
            </a:r>
            <a:r>
              <a:rPr lang="en-US" altLang="ko-KR" dirty="0" err="1"/>
              <a:t>'cause</a:t>
            </a:r>
            <a:r>
              <a:rPr lang="en-US" altLang="ko-KR" dirty="0"/>
              <a:t> maybe the only opportunity that I </a:t>
            </a:r>
            <a:r>
              <a:rPr lang="en-US" altLang="ko-KR" dirty="0" smtClean="0"/>
              <a:t>got</a:t>
            </a:r>
            <a:endParaRPr lang="en-US" altLang="ko-KR" dirty="0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684" y="4105853"/>
            <a:ext cx="28575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madonn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64" y="3269673"/>
            <a:ext cx="4784436" cy="358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8" y="3134736"/>
            <a:ext cx="2610071" cy="361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quest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29" y="1532789"/>
            <a:ext cx="4513709" cy="362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shoot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69" y="4255655"/>
            <a:ext cx="2362923" cy="236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7066" y="-1445"/>
            <a:ext cx="5094934" cy="362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latin typeface="HY궁서B" panose="02030600000101010101" pitchFamily="18" charset="-127"/>
                <a:ea typeface="HY궁서B" panose="02030600000101010101" pitchFamily="18" charset="-127"/>
              </a:rPr>
              <a:t>Lose Yourself </a:t>
            </a:r>
            <a:br>
              <a:rPr lang="en-US" altLang="ko-KR" dirty="0" smtClean="0">
                <a:latin typeface="HY궁서B" panose="02030600000101010101" pitchFamily="18" charset="-127"/>
                <a:ea typeface="HY궁서B" panose="02030600000101010101" pitchFamily="18" charset="-127"/>
              </a:rPr>
            </a:br>
            <a:r>
              <a:rPr lang="en-US" altLang="ko-KR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Robyn Adele </a:t>
            </a:r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Anderson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https://www.youtube.com/watch?v=NeB9TSu08KU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21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latin typeface="HY궁서B" panose="02030600000101010101" pitchFamily="18" charset="-127"/>
                <a:ea typeface="HY궁서B" panose="02030600000101010101" pitchFamily="18" charset="-127"/>
              </a:rPr>
              <a:t>Lose Yourself </a:t>
            </a:r>
            <a:br>
              <a:rPr lang="en-US" altLang="ko-KR" dirty="0" smtClean="0">
                <a:latin typeface="HY궁서B" panose="02030600000101010101" pitchFamily="18" charset="-127"/>
                <a:ea typeface="HY궁서B" panose="02030600000101010101" pitchFamily="18" charset="-127"/>
              </a:rPr>
            </a:br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 depth analysis: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genius.com/11369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261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b="1" dirty="0" smtClean="0">
                <a:solidFill>
                  <a:srgbClr val="E642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B" panose="02030600000101010101" pitchFamily="18" charset="-127"/>
                <a:ea typeface="HY궁서B" panose="02030600000101010101" pitchFamily="18" charset="-127"/>
              </a:rPr>
              <a:t>Just Dance</a:t>
            </a:r>
            <a:endParaRPr lang="ko-KR" altLang="en-US" sz="8800" b="1" dirty="0">
              <a:solidFill>
                <a:srgbClr val="E642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https://www.youtube.com/watch?v=33_qubchCFs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448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8821" y="3099119"/>
            <a:ext cx="568937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dirty="0" smtClean="0"/>
              <a:t>What is the mood?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146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2130" y="3099119"/>
            <a:ext cx="660277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dirty="0" smtClean="0"/>
              <a:t>Who is she singing to?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8476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e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80" y="2220989"/>
            <a:ext cx="1872134" cy="11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Santa Tell Me</a:t>
            </a:r>
            <a:endParaRPr lang="ko-KR" alt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Santa tell me </a:t>
            </a:r>
            <a:r>
              <a:rPr lang="en-US" altLang="ko-KR" sz="3600" dirty="0"/>
              <a:t>if you're really there</a:t>
            </a:r>
            <a:br>
              <a:rPr lang="en-US" altLang="ko-KR" sz="3600" dirty="0"/>
            </a:br>
            <a:r>
              <a:rPr lang="en-US" altLang="ko-KR" sz="3600" dirty="0"/>
              <a:t>Don't make me fall in love again</a:t>
            </a:r>
            <a:br>
              <a:rPr lang="en-US" altLang="ko-KR" sz="3600" dirty="0"/>
            </a:br>
            <a:r>
              <a:rPr lang="en-US" altLang="ko-KR" sz="3600" dirty="0"/>
              <a:t>If he won't be here next year</a:t>
            </a:r>
            <a:br>
              <a:rPr lang="en-US" altLang="ko-KR" sz="3600" dirty="0"/>
            </a:b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Santa tell me </a:t>
            </a:r>
            <a:r>
              <a:rPr lang="en-US" altLang="ko-KR" sz="3600" dirty="0"/>
              <a:t>if he really cares</a:t>
            </a:r>
            <a:br>
              <a:rPr lang="en-US" altLang="ko-KR" sz="3600" dirty="0"/>
            </a:br>
            <a:r>
              <a:rPr lang="en-US" altLang="ko-KR" sz="3600" dirty="0"/>
              <a:t>'Cause I can’t give it all away if he won't be here next </a:t>
            </a:r>
            <a:r>
              <a:rPr lang="en-US" altLang="ko-KR" sz="3600" dirty="0" smtClean="0"/>
              <a:t>year</a:t>
            </a:r>
            <a:endParaRPr lang="en-US" altLang="ko-KR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63" y="7540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3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8972" y="3099119"/>
            <a:ext cx="7669087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dirty="0" smtClean="0"/>
              <a:t>Who is she singing about?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6083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e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80" y="2220989"/>
            <a:ext cx="1872134" cy="11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Santa Tell Me</a:t>
            </a:r>
            <a:endParaRPr lang="ko-KR" altLang="en-US" sz="5400" dirty="0">
              <a:solidFill>
                <a:schemeClr val="accent4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600" dirty="0"/>
              <a:t>Santa tell me if you're really there</a:t>
            </a:r>
            <a:br>
              <a:rPr lang="en-US" altLang="ko-KR" sz="3600" dirty="0"/>
            </a:br>
            <a:r>
              <a:rPr lang="en-US" altLang="ko-KR" sz="3600" dirty="0"/>
              <a:t>Don't make me fall in love again</a:t>
            </a:r>
            <a:br>
              <a:rPr lang="en-US" altLang="ko-KR" sz="3600" dirty="0"/>
            </a:br>
            <a:r>
              <a:rPr lang="en-US" altLang="ko-KR" sz="3600" dirty="0"/>
              <a:t>If </a:t>
            </a: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he</a:t>
            </a:r>
            <a:r>
              <a:rPr lang="en-US" altLang="ko-KR" sz="3600" dirty="0"/>
              <a:t> won't be here next year</a:t>
            </a:r>
            <a:br>
              <a:rPr lang="en-US" altLang="ko-KR" sz="3600" dirty="0"/>
            </a:br>
            <a:r>
              <a:rPr lang="en-US" altLang="ko-KR" sz="3600" dirty="0"/>
              <a:t>Santa tell me if </a:t>
            </a: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he</a:t>
            </a:r>
            <a:r>
              <a:rPr lang="en-US" altLang="ko-KR" sz="3600" dirty="0"/>
              <a:t> really cares</a:t>
            </a:r>
            <a:br>
              <a:rPr lang="en-US" altLang="ko-KR" sz="3600" dirty="0"/>
            </a:br>
            <a:r>
              <a:rPr lang="en-US" altLang="ko-KR" sz="3600" dirty="0"/>
              <a:t>'Cause I can’t give it all away if </a:t>
            </a: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he</a:t>
            </a:r>
            <a:r>
              <a:rPr lang="en-US" altLang="ko-KR" sz="3600" dirty="0"/>
              <a:t> won't be here next </a:t>
            </a:r>
            <a:r>
              <a:rPr lang="en-US" altLang="ko-KR" sz="3600" dirty="0" smtClean="0"/>
              <a:t>year</a:t>
            </a:r>
            <a:endParaRPr lang="en-US" altLang="ko-KR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63" y="7540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4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</TotalTime>
  <Words>358</Words>
  <Application>Microsoft Office PowerPoint</Application>
  <PresentationFormat>Widescreen</PresentationFormat>
  <Paragraphs>102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Aharoni</vt:lpstr>
      <vt:lpstr>HY궁서B</vt:lpstr>
      <vt:lpstr>MD개성체</vt:lpstr>
      <vt:lpstr>맑은 고딕</vt:lpstr>
      <vt:lpstr>Algerian</vt:lpstr>
      <vt:lpstr>Arial</vt:lpstr>
      <vt:lpstr>Calibri</vt:lpstr>
      <vt:lpstr>Calibri Light</vt:lpstr>
      <vt:lpstr>Office Theme</vt:lpstr>
      <vt:lpstr>Music </vt:lpstr>
      <vt:lpstr>Do You Like Broccoli? </vt:lpstr>
      <vt:lpstr>PowerPoint Presentation</vt:lpstr>
      <vt:lpstr>Santa Tell Me</vt:lpstr>
      <vt:lpstr>PowerPoint Presentation</vt:lpstr>
      <vt:lpstr>PowerPoint Presentation</vt:lpstr>
      <vt:lpstr>Santa Tell Me</vt:lpstr>
      <vt:lpstr>PowerPoint Presentation</vt:lpstr>
      <vt:lpstr>Santa Tell Me</vt:lpstr>
      <vt:lpstr>PowerPoint Presentation</vt:lpstr>
      <vt:lpstr>Santa Tell Me</vt:lpstr>
      <vt:lpstr>Santa Tell Me</vt:lpstr>
      <vt:lpstr>PowerPoint Presentation</vt:lpstr>
      <vt:lpstr>Santa Tell Me</vt:lpstr>
      <vt:lpstr>Santa Tell Me</vt:lpstr>
      <vt:lpstr>Santa Tell Me</vt:lpstr>
      <vt:lpstr>Santa Tell Me</vt:lpstr>
      <vt:lpstr>Santa Tell Me</vt:lpstr>
      <vt:lpstr>Lose Yourself</vt:lpstr>
      <vt:lpstr>PowerPoint Presentation</vt:lpstr>
      <vt:lpstr>Abbreviations </vt:lpstr>
      <vt:lpstr>Abbreviations</vt:lpstr>
      <vt:lpstr>Abbreviations</vt:lpstr>
      <vt:lpstr>Abbreviations</vt:lpstr>
      <vt:lpstr>Abbreviations</vt:lpstr>
      <vt:lpstr>Lose Yourself  Elsa Clement</vt:lpstr>
      <vt:lpstr>Lose Yourself</vt:lpstr>
      <vt:lpstr>Lose Yourself</vt:lpstr>
      <vt:lpstr>Own it </vt:lpstr>
      <vt:lpstr>Let it go</vt:lpstr>
      <vt:lpstr>One Shot</vt:lpstr>
      <vt:lpstr>Chance to blow (up)</vt:lpstr>
      <vt:lpstr>Once in a lifetime</vt:lpstr>
      <vt:lpstr>Lose Yourself  Vincent Vinel</vt:lpstr>
      <vt:lpstr>Lose Yourself</vt:lpstr>
      <vt:lpstr>Lose Yourself</vt:lpstr>
      <vt:lpstr>Lose Yourself</vt:lpstr>
      <vt:lpstr>Lose Yourself</vt:lpstr>
      <vt:lpstr>Lose Yourself</vt:lpstr>
      <vt:lpstr>Lose Yourself</vt:lpstr>
      <vt:lpstr>Lose Yourself</vt:lpstr>
      <vt:lpstr>Lose Yourself  Robyn Adele Anderson</vt:lpstr>
      <vt:lpstr>Lose Yourself  In depth analysis:</vt:lpstr>
      <vt:lpstr>Just Dance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</dc:title>
  <dc:creator>user</dc:creator>
  <cp:lastModifiedBy>user</cp:lastModifiedBy>
  <cp:revision>29</cp:revision>
  <dcterms:created xsi:type="dcterms:W3CDTF">2019-11-28T07:27:52Z</dcterms:created>
  <dcterms:modified xsi:type="dcterms:W3CDTF">2019-11-29T04:07:25Z</dcterms:modified>
</cp:coreProperties>
</file>