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4" r:id="rId15"/>
    <p:sldId id="275" r:id="rId16"/>
    <p:sldId id="279" r:id="rId17"/>
    <p:sldId id="276" r:id="rId18"/>
    <p:sldId id="277" r:id="rId19"/>
    <p:sldId id="278" r:id="rId20"/>
    <p:sldId id="280" r:id="rId21"/>
    <p:sldId id="281" r:id="rId22"/>
    <p:sldId id="282" r:id="rId23"/>
    <p:sldId id="283" r:id="rId24"/>
    <p:sldId id="261" r:id="rId25"/>
    <p:sldId id="284" r:id="rId26"/>
    <p:sldId id="285" r:id="rId27"/>
    <p:sldId id="286" r:id="rId28"/>
    <p:sldId id="292" r:id="rId29"/>
    <p:sldId id="287" r:id="rId30"/>
    <p:sldId id="293" r:id="rId31"/>
    <p:sldId id="288" r:id="rId32"/>
    <p:sldId id="294" r:id="rId33"/>
    <p:sldId id="289" r:id="rId34"/>
    <p:sldId id="295" r:id="rId35"/>
    <p:sldId id="290" r:id="rId36"/>
    <p:sldId id="296" r:id="rId37"/>
    <p:sldId id="291" r:id="rId38"/>
    <p:sldId id="262" r:id="rId39"/>
    <p:sldId id="297" r:id="rId4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047C"/>
    <a:srgbClr val="01A59D"/>
    <a:srgbClr val="CE0E19"/>
    <a:srgbClr val="E787B3"/>
    <a:srgbClr val="FDD003"/>
    <a:srgbClr val="865841"/>
    <a:srgbClr val="03327D"/>
    <a:srgbClr val="232323"/>
    <a:srgbClr val="42A224"/>
    <a:srgbClr val="B0B3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1458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6A4C-9CE1-4C32-B5EF-FD6B9F240EF3}" type="datetimeFigureOut">
              <a:rPr lang="ko-KR" altLang="en-US" smtClean="0"/>
              <a:t>2019-12-22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02DAD-89BC-4EC3-BA87-B8C341AA07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7539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6A4C-9CE1-4C32-B5EF-FD6B9F240EF3}" type="datetimeFigureOut">
              <a:rPr lang="ko-KR" altLang="en-US" smtClean="0"/>
              <a:t>2019-12-22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02DAD-89BC-4EC3-BA87-B8C341AA07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4192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6A4C-9CE1-4C32-B5EF-FD6B9F240EF3}" type="datetimeFigureOut">
              <a:rPr lang="ko-KR" altLang="en-US" smtClean="0"/>
              <a:t>2019-12-22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02DAD-89BC-4EC3-BA87-B8C341AA07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9631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6A4C-9CE1-4C32-B5EF-FD6B9F240EF3}" type="datetimeFigureOut">
              <a:rPr lang="ko-KR" altLang="en-US" smtClean="0"/>
              <a:t>2019-12-22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02DAD-89BC-4EC3-BA87-B8C341AA07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1704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6A4C-9CE1-4C32-B5EF-FD6B9F240EF3}" type="datetimeFigureOut">
              <a:rPr lang="ko-KR" altLang="en-US" smtClean="0"/>
              <a:t>2019-12-22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02DAD-89BC-4EC3-BA87-B8C341AA07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5633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6A4C-9CE1-4C32-B5EF-FD6B9F240EF3}" type="datetimeFigureOut">
              <a:rPr lang="ko-KR" altLang="en-US" smtClean="0"/>
              <a:t>2019-12-22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02DAD-89BC-4EC3-BA87-B8C341AA07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2726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6A4C-9CE1-4C32-B5EF-FD6B9F240EF3}" type="datetimeFigureOut">
              <a:rPr lang="ko-KR" altLang="en-US" smtClean="0"/>
              <a:t>2019-12-22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02DAD-89BC-4EC3-BA87-B8C341AA07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6010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6A4C-9CE1-4C32-B5EF-FD6B9F240EF3}" type="datetimeFigureOut">
              <a:rPr lang="ko-KR" altLang="en-US" smtClean="0"/>
              <a:t>2019-12-22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02DAD-89BC-4EC3-BA87-B8C341AA07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3570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6A4C-9CE1-4C32-B5EF-FD6B9F240EF3}" type="datetimeFigureOut">
              <a:rPr lang="ko-KR" altLang="en-US" smtClean="0"/>
              <a:t>2019-12-22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02DAD-89BC-4EC3-BA87-B8C341AA07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8327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6A4C-9CE1-4C32-B5EF-FD6B9F240EF3}" type="datetimeFigureOut">
              <a:rPr lang="ko-KR" altLang="en-US" smtClean="0"/>
              <a:t>2019-12-22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02DAD-89BC-4EC3-BA87-B8C341AA07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4786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6A4C-9CE1-4C32-B5EF-FD6B9F240EF3}" type="datetimeFigureOut">
              <a:rPr lang="ko-KR" altLang="en-US" smtClean="0"/>
              <a:t>2019-12-22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02DAD-89BC-4EC3-BA87-B8C341AA07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9383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46A4C-9CE1-4C32-B5EF-FD6B9F240EF3}" type="datetimeFigureOut">
              <a:rPr lang="ko-KR" altLang="en-US" smtClean="0"/>
              <a:t>2019-12-22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02DAD-89BC-4EC3-BA87-B8C341AA07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0555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39kpKh3E6a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youtube.com/watch?v=eLdmvZbXzo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slide" Target="slide5.xml"/><Relationship Id="rId26" Type="http://schemas.openxmlformats.org/officeDocument/2006/relationships/slide" Target="slide6.xml"/><Relationship Id="rId3" Type="http://schemas.openxmlformats.org/officeDocument/2006/relationships/image" Target="../media/image2.png"/><Relationship Id="rId21" Type="http://schemas.openxmlformats.org/officeDocument/2006/relationships/image" Target="../media/image11.png"/><Relationship Id="rId34" Type="http://schemas.openxmlformats.org/officeDocument/2006/relationships/slide" Target="slide20.xml"/><Relationship Id="rId7" Type="http://schemas.openxmlformats.org/officeDocument/2006/relationships/image" Target="../media/image4.png"/><Relationship Id="rId12" Type="http://schemas.openxmlformats.org/officeDocument/2006/relationships/slide" Target="slide17.xml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7.png"/><Relationship Id="rId2" Type="http://schemas.openxmlformats.org/officeDocument/2006/relationships/slide" Target="slide12.xml"/><Relationship Id="rId16" Type="http://schemas.openxmlformats.org/officeDocument/2006/relationships/slide" Target="slide4.xml"/><Relationship Id="rId20" Type="http://schemas.openxmlformats.org/officeDocument/2006/relationships/slide" Target="slide11.xml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image" Target="../media/image6.png"/><Relationship Id="rId24" Type="http://schemas.openxmlformats.org/officeDocument/2006/relationships/slide" Target="slide9.xml"/><Relationship Id="rId32" Type="http://schemas.openxmlformats.org/officeDocument/2006/relationships/slide" Target="slide19.xml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openxmlformats.org/officeDocument/2006/relationships/slide" Target="slide8.xml"/><Relationship Id="rId36" Type="http://schemas.microsoft.com/office/2007/relationships/hdphoto" Target="../media/hdphoto1.wdp"/><Relationship Id="rId10" Type="http://schemas.openxmlformats.org/officeDocument/2006/relationships/slide" Target="slide15.xml"/><Relationship Id="rId19" Type="http://schemas.openxmlformats.org/officeDocument/2006/relationships/image" Target="../media/image10.png"/><Relationship Id="rId31" Type="http://schemas.openxmlformats.org/officeDocument/2006/relationships/image" Target="../media/image16.png"/><Relationship Id="rId4" Type="http://schemas.openxmlformats.org/officeDocument/2006/relationships/slide" Target="slide13.xml"/><Relationship Id="rId9" Type="http://schemas.openxmlformats.org/officeDocument/2006/relationships/image" Target="../media/image5.png"/><Relationship Id="rId14" Type="http://schemas.openxmlformats.org/officeDocument/2006/relationships/slide" Target="slide7.xml"/><Relationship Id="rId22" Type="http://schemas.openxmlformats.org/officeDocument/2006/relationships/slide" Target="slide10.xml"/><Relationship Id="rId27" Type="http://schemas.openxmlformats.org/officeDocument/2006/relationships/image" Target="../media/image14.png"/><Relationship Id="rId30" Type="http://schemas.openxmlformats.org/officeDocument/2006/relationships/slide" Target="slide18.xml"/><Relationship Id="rId35" Type="http://schemas.openxmlformats.org/officeDocument/2006/relationships/image" Target="../media/image18.png"/><Relationship Id="rId8" Type="http://schemas.openxmlformats.org/officeDocument/2006/relationships/slide" Target="slide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00858"/>
            <a:ext cx="9144000" cy="2387600"/>
          </a:xfr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altLang="ko-KR" sz="8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아롱체" panose="02020603020101020101" pitchFamily="18" charset="-127"/>
                <a:ea typeface="MD아롱체" panose="02020603020101020101" pitchFamily="18" charset="-127"/>
              </a:rPr>
              <a:t>Barbara Streisand </a:t>
            </a:r>
            <a:br>
              <a:rPr lang="en-US" altLang="ko-KR" sz="8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아롱체" panose="02020603020101020101" pitchFamily="18" charset="-127"/>
                <a:ea typeface="MD아롱체" panose="02020603020101020101" pitchFamily="18" charset="-127"/>
              </a:rPr>
            </a:br>
            <a:r>
              <a:rPr lang="en-US" altLang="ko-KR" sz="7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아롱체" panose="02020603020101020101" pitchFamily="18" charset="-127"/>
                <a:ea typeface="MD아롱체" panose="02020603020101020101" pitchFamily="18" charset="-127"/>
              </a:rPr>
              <a:t>My Coloring Book</a:t>
            </a:r>
            <a:endParaRPr lang="ko-KR" altLang="en-US" sz="8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D아롱체" panose="02020603020101020101" pitchFamily="18" charset="-127"/>
              <a:ea typeface="MD아롱체" panose="02020603020101020101" pitchFamily="18" charset="-12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80533"/>
            <a:ext cx="9144000" cy="6340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>
                <a:hlinkClick r:id="rId2"/>
              </a:rPr>
              <a:t>https://www.youtube.com/watch?v=39kpKh3E6aM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2758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3200" b="1" dirty="0" smtClean="0">
                <a:solidFill>
                  <a:srgbClr val="FFC000"/>
                </a:solidFill>
              </a:rPr>
              <a:t>You are: </a:t>
            </a:r>
          </a:p>
          <a:p>
            <a:pPr marL="0" indent="0" algn="ctr">
              <a:buNone/>
            </a:pPr>
            <a:r>
              <a:rPr lang="en-US" altLang="ko-KR" sz="3200" dirty="0">
                <a:solidFill>
                  <a:srgbClr val="FFC000"/>
                </a:solidFill>
              </a:rPr>
              <a:t>w</a:t>
            </a:r>
            <a:r>
              <a:rPr lang="en-US" altLang="ko-KR" sz="3200" dirty="0" smtClean="0">
                <a:solidFill>
                  <a:srgbClr val="FFC000"/>
                </a:solidFill>
              </a:rPr>
              <a:t>arm, friendly, tolerant and accepting of others</a:t>
            </a:r>
          </a:p>
          <a:p>
            <a:pPr marL="0" indent="0" algn="ctr">
              <a:buNone/>
            </a:pPr>
            <a:endParaRPr lang="en-US" altLang="ko-KR" sz="3200" dirty="0">
              <a:solidFill>
                <a:srgbClr val="FFC000"/>
              </a:solidFill>
            </a:endParaRPr>
          </a:p>
          <a:p>
            <a:pPr marL="0" indent="0" algn="ctr">
              <a:buNone/>
            </a:pPr>
            <a:r>
              <a:rPr lang="en-US" altLang="ko-KR" sz="3200" b="1" dirty="0" smtClean="0">
                <a:solidFill>
                  <a:srgbClr val="FFC000"/>
                </a:solidFill>
              </a:rPr>
              <a:t>Deepest need:  </a:t>
            </a:r>
          </a:p>
          <a:p>
            <a:pPr marL="0" indent="0" algn="ctr">
              <a:buNone/>
            </a:pPr>
            <a:r>
              <a:rPr lang="en-US" altLang="ko-KR" sz="3200" dirty="0" smtClean="0">
                <a:solidFill>
                  <a:srgbClr val="FFC000"/>
                </a:solidFill>
              </a:rPr>
              <a:t>to be with people, to socialize, </a:t>
            </a:r>
            <a:br>
              <a:rPr lang="en-US" altLang="ko-KR" sz="3200" dirty="0" smtClean="0">
                <a:solidFill>
                  <a:srgbClr val="FFC000"/>
                </a:solidFill>
              </a:rPr>
            </a:br>
            <a:r>
              <a:rPr lang="en-US" altLang="ko-KR" sz="3200" dirty="0" smtClean="0">
                <a:solidFill>
                  <a:srgbClr val="FFC000"/>
                </a:solidFill>
              </a:rPr>
              <a:t>and to be accepted as part of a group.    </a:t>
            </a:r>
          </a:p>
          <a:p>
            <a:pPr marL="0" indent="0" algn="ctr">
              <a:buNone/>
            </a:pPr>
            <a:endParaRPr lang="ko-KR" altLang="en-US" sz="3200" dirty="0">
              <a:solidFill>
                <a:srgbClr val="FFC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8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아롱체" panose="02020603020101020101" pitchFamily="18" charset="-127"/>
                <a:ea typeface="MD아롱체" panose="02020603020101020101" pitchFamily="18" charset="-127"/>
              </a:rPr>
              <a:t>Orange</a:t>
            </a:r>
            <a:endParaRPr lang="ko-KR" altLang="en-US" sz="8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D아롱체" panose="02020603020101020101" pitchFamily="18" charset="-127"/>
              <a:ea typeface="MD아롱체" panose="02020603020101020101" pitchFamily="18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7600"/>
            <a:ext cx="1508758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20000"/>
              <a:lumOff val="80000"/>
              <a:alpha val="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954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3200" b="1" dirty="0" smtClean="0">
                <a:solidFill>
                  <a:srgbClr val="FDD003"/>
                </a:solidFill>
              </a:rPr>
              <a:t>You are: </a:t>
            </a:r>
          </a:p>
          <a:p>
            <a:pPr marL="0" indent="0" algn="ctr">
              <a:buNone/>
            </a:pPr>
            <a:r>
              <a:rPr lang="en-US" altLang="ko-KR" sz="3200" dirty="0">
                <a:solidFill>
                  <a:srgbClr val="FDD003"/>
                </a:solidFill>
              </a:rPr>
              <a:t>c</a:t>
            </a:r>
            <a:r>
              <a:rPr lang="en-US" altLang="ko-KR" sz="3200" dirty="0" smtClean="0">
                <a:solidFill>
                  <a:srgbClr val="FDD003"/>
                </a:solidFill>
              </a:rPr>
              <a:t>heerful and fun to be with</a:t>
            </a:r>
          </a:p>
          <a:p>
            <a:pPr marL="0" indent="0" algn="ctr">
              <a:buNone/>
            </a:pPr>
            <a:endParaRPr lang="en-US" altLang="ko-KR" sz="3200" dirty="0">
              <a:solidFill>
                <a:srgbClr val="FDD003"/>
              </a:solidFill>
            </a:endParaRPr>
          </a:p>
          <a:p>
            <a:pPr marL="0" indent="0" algn="ctr">
              <a:buNone/>
            </a:pPr>
            <a:r>
              <a:rPr lang="en-US" altLang="ko-KR" sz="3200" b="1" dirty="0" smtClean="0">
                <a:solidFill>
                  <a:srgbClr val="FDD003"/>
                </a:solidFill>
              </a:rPr>
              <a:t>Deepest need:  </a:t>
            </a:r>
          </a:p>
          <a:p>
            <a:pPr marL="0" indent="0" algn="ctr">
              <a:buNone/>
            </a:pPr>
            <a:r>
              <a:rPr lang="en-US" altLang="ko-KR" sz="3200" dirty="0">
                <a:solidFill>
                  <a:srgbClr val="FDD003"/>
                </a:solidFill>
              </a:rPr>
              <a:t>l</a:t>
            </a:r>
            <a:r>
              <a:rPr lang="en-US" altLang="ko-KR" sz="3200" dirty="0" smtClean="0">
                <a:solidFill>
                  <a:srgbClr val="FDD003"/>
                </a:solidFill>
              </a:rPr>
              <a:t>ogical order in your daily life  </a:t>
            </a:r>
          </a:p>
          <a:p>
            <a:pPr marL="0" indent="0" algn="ctr">
              <a:buNone/>
            </a:pPr>
            <a:endParaRPr lang="ko-KR" altLang="en-US" sz="3200" dirty="0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8000" b="1" dirty="0" smtClean="0">
                <a:solidFill>
                  <a:srgbClr val="FDD0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아롱체" panose="02020603020101020101" pitchFamily="18" charset="-127"/>
                <a:ea typeface="MD아롱체" panose="02020603020101020101" pitchFamily="18" charset="-127"/>
              </a:rPr>
              <a:t>Yellow</a:t>
            </a:r>
            <a:endParaRPr lang="ko-KR" altLang="en-US" sz="8000" b="1" dirty="0">
              <a:solidFill>
                <a:srgbClr val="FDD0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D아롱체" panose="02020603020101020101" pitchFamily="18" charset="-127"/>
              <a:ea typeface="MD아롱체" panose="02020603020101020101" pitchFamily="18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7600"/>
            <a:ext cx="1508758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20000"/>
              <a:lumOff val="80000"/>
              <a:alpha val="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238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3200" b="1" dirty="0" smtClean="0">
                <a:solidFill>
                  <a:srgbClr val="01A59D"/>
                </a:solidFill>
              </a:rPr>
              <a:t>You are: </a:t>
            </a:r>
          </a:p>
          <a:p>
            <a:pPr marL="0" indent="0" algn="ctr">
              <a:buNone/>
            </a:pPr>
            <a:r>
              <a:rPr lang="en-US" altLang="ko-KR" sz="3200" dirty="0">
                <a:solidFill>
                  <a:srgbClr val="01A59D"/>
                </a:solidFill>
              </a:rPr>
              <a:t>f</a:t>
            </a:r>
            <a:r>
              <a:rPr lang="en-US" altLang="ko-KR" sz="3200" dirty="0" smtClean="0">
                <a:solidFill>
                  <a:srgbClr val="01A59D"/>
                </a:solidFill>
              </a:rPr>
              <a:t>riendly and approachable, </a:t>
            </a:r>
            <a:br>
              <a:rPr lang="en-US" altLang="ko-KR" sz="3200" dirty="0" smtClean="0">
                <a:solidFill>
                  <a:srgbClr val="01A59D"/>
                </a:solidFill>
              </a:rPr>
            </a:br>
            <a:r>
              <a:rPr lang="en-US" altLang="ko-KR" sz="3200" dirty="0" smtClean="0">
                <a:solidFill>
                  <a:srgbClr val="01A59D"/>
                </a:solidFill>
              </a:rPr>
              <a:t>and easy to communicate with. </a:t>
            </a:r>
          </a:p>
          <a:p>
            <a:pPr marL="0" indent="0" algn="ctr">
              <a:buNone/>
            </a:pPr>
            <a:endParaRPr lang="en-US" altLang="ko-KR" sz="3200" dirty="0">
              <a:solidFill>
                <a:srgbClr val="01A59D"/>
              </a:solidFill>
            </a:endParaRPr>
          </a:p>
          <a:p>
            <a:pPr marL="0" indent="0" algn="ctr">
              <a:buNone/>
            </a:pPr>
            <a:r>
              <a:rPr lang="en-US" altLang="ko-KR" sz="3200" b="1" dirty="0" smtClean="0">
                <a:solidFill>
                  <a:srgbClr val="01A59D"/>
                </a:solidFill>
              </a:rPr>
              <a:t>Deepest need:  </a:t>
            </a:r>
          </a:p>
          <a:p>
            <a:pPr marL="0" indent="0" algn="ctr">
              <a:buNone/>
            </a:pPr>
            <a:r>
              <a:rPr lang="en-US" altLang="ko-KR" sz="3200" dirty="0">
                <a:solidFill>
                  <a:srgbClr val="01A59D"/>
                </a:solidFill>
              </a:rPr>
              <a:t>t</a:t>
            </a:r>
            <a:r>
              <a:rPr lang="en-US" altLang="ko-KR" sz="3200" dirty="0" smtClean="0">
                <a:solidFill>
                  <a:srgbClr val="01A59D"/>
                </a:solidFill>
              </a:rPr>
              <a:t>o be able to express your hopes and dreams</a:t>
            </a:r>
            <a:br>
              <a:rPr lang="en-US" altLang="ko-KR" sz="3200" dirty="0" smtClean="0">
                <a:solidFill>
                  <a:srgbClr val="01A59D"/>
                </a:solidFill>
              </a:rPr>
            </a:br>
            <a:r>
              <a:rPr lang="en-US" altLang="ko-KR" sz="3200" dirty="0" smtClean="0">
                <a:solidFill>
                  <a:srgbClr val="01A59D"/>
                </a:solidFill>
              </a:rPr>
              <a:t>even if they are idealistic </a:t>
            </a:r>
          </a:p>
          <a:p>
            <a:pPr marL="0" indent="0" algn="ctr">
              <a:buNone/>
            </a:pPr>
            <a:endParaRPr lang="ko-KR" altLang="en-US" sz="3200" dirty="0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8000" b="1" dirty="0" smtClean="0">
                <a:solidFill>
                  <a:srgbClr val="01A5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아롱체" panose="02020603020101020101" pitchFamily="18" charset="-127"/>
                <a:ea typeface="MD아롱체" panose="02020603020101020101" pitchFamily="18" charset="-127"/>
              </a:rPr>
              <a:t>Turquoise </a:t>
            </a:r>
            <a:endParaRPr lang="ko-KR" altLang="en-US" sz="8000" b="1" dirty="0">
              <a:solidFill>
                <a:srgbClr val="01A59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D아롱체" panose="02020603020101020101" pitchFamily="18" charset="-127"/>
              <a:ea typeface="MD아롱체" panose="02020603020101020101" pitchFamily="18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7600"/>
            <a:ext cx="1538356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20000"/>
              <a:lumOff val="80000"/>
              <a:alpha val="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469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3200" b="1" dirty="0" smtClean="0">
                <a:solidFill>
                  <a:srgbClr val="D8047C"/>
                </a:solidFill>
              </a:rPr>
              <a:t>You are: </a:t>
            </a:r>
          </a:p>
          <a:p>
            <a:pPr marL="0" indent="0" algn="ctr">
              <a:buNone/>
            </a:pPr>
            <a:r>
              <a:rPr lang="en-US" altLang="ko-KR" sz="3200" dirty="0" smtClean="0">
                <a:solidFill>
                  <a:srgbClr val="D8047C"/>
                </a:solidFill>
              </a:rPr>
              <a:t>imaginative, creative, and surrounded by beauty  </a:t>
            </a:r>
            <a:r>
              <a:rPr lang="en-US" altLang="ko-KR" sz="3200" dirty="0">
                <a:solidFill>
                  <a:srgbClr val="D8047C"/>
                </a:solidFill>
              </a:rPr>
              <a:t/>
            </a:r>
            <a:br>
              <a:rPr lang="en-US" altLang="ko-KR" sz="3200" dirty="0">
                <a:solidFill>
                  <a:srgbClr val="D8047C"/>
                </a:solidFill>
              </a:rPr>
            </a:br>
            <a:endParaRPr lang="en-US" altLang="ko-KR" sz="3200" dirty="0">
              <a:solidFill>
                <a:srgbClr val="D8047C"/>
              </a:solidFill>
            </a:endParaRPr>
          </a:p>
          <a:p>
            <a:pPr marL="0" indent="0" algn="ctr">
              <a:buNone/>
            </a:pPr>
            <a:r>
              <a:rPr lang="en-US" altLang="ko-KR" sz="3200" b="1" dirty="0" smtClean="0">
                <a:solidFill>
                  <a:srgbClr val="D8047C"/>
                </a:solidFill>
              </a:rPr>
              <a:t>Deepest need:  </a:t>
            </a:r>
          </a:p>
          <a:p>
            <a:pPr marL="0" indent="0" algn="ctr">
              <a:buNone/>
            </a:pPr>
            <a:r>
              <a:rPr lang="en-US" altLang="ko-KR" sz="3200" dirty="0">
                <a:solidFill>
                  <a:srgbClr val="D8047C"/>
                </a:solidFill>
              </a:rPr>
              <a:t>t</a:t>
            </a:r>
            <a:r>
              <a:rPr lang="en-US" altLang="ko-KR" sz="3200" dirty="0" smtClean="0">
                <a:solidFill>
                  <a:srgbClr val="D8047C"/>
                </a:solidFill>
              </a:rPr>
              <a:t>o have a perfect balance in your physical, </a:t>
            </a:r>
            <a:br>
              <a:rPr lang="en-US" altLang="ko-KR" sz="3200" dirty="0" smtClean="0">
                <a:solidFill>
                  <a:srgbClr val="D8047C"/>
                </a:solidFill>
              </a:rPr>
            </a:br>
            <a:r>
              <a:rPr lang="en-US" altLang="ko-KR" sz="3200" dirty="0" smtClean="0">
                <a:solidFill>
                  <a:srgbClr val="D8047C"/>
                </a:solidFill>
              </a:rPr>
              <a:t>emotional, mental and spiritual attributes. </a:t>
            </a:r>
          </a:p>
          <a:p>
            <a:pPr marL="0" indent="0" algn="ctr">
              <a:buNone/>
            </a:pPr>
            <a:endParaRPr lang="ko-KR" altLang="en-US" sz="3200" dirty="0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8000" b="1" dirty="0" smtClean="0">
                <a:solidFill>
                  <a:srgbClr val="D804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아롱체" panose="02020603020101020101" pitchFamily="18" charset="-127"/>
                <a:ea typeface="MD아롱체" panose="02020603020101020101" pitchFamily="18" charset="-127"/>
              </a:rPr>
              <a:t>Magenta </a:t>
            </a:r>
            <a:endParaRPr lang="ko-KR" altLang="en-US" sz="8000" b="1" dirty="0">
              <a:solidFill>
                <a:srgbClr val="D804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D아롱체" panose="02020603020101020101" pitchFamily="18" charset="-127"/>
              <a:ea typeface="MD아롱체" panose="02020603020101020101" pitchFamily="18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7600"/>
            <a:ext cx="1497575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20000"/>
              <a:lumOff val="80000"/>
              <a:alpha val="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523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3200" b="1" dirty="0" smtClean="0">
                <a:solidFill>
                  <a:schemeClr val="bg2">
                    <a:lumMod val="75000"/>
                  </a:schemeClr>
                </a:solidFill>
              </a:rPr>
              <a:t>You are: </a:t>
            </a:r>
          </a:p>
          <a:p>
            <a:pPr marL="0" indent="0" algn="ctr">
              <a:buNone/>
            </a:pPr>
            <a:r>
              <a:rPr lang="en-US" altLang="ko-KR" sz="3200" dirty="0">
                <a:solidFill>
                  <a:schemeClr val="bg2">
                    <a:lumMod val="75000"/>
                  </a:schemeClr>
                </a:solidFill>
              </a:rPr>
              <a:t>n</a:t>
            </a:r>
            <a:r>
              <a:rPr lang="en-US" altLang="ko-KR" sz="3200" dirty="0" smtClean="0">
                <a:solidFill>
                  <a:schemeClr val="bg2">
                    <a:lumMod val="75000"/>
                  </a:schemeClr>
                </a:solidFill>
              </a:rPr>
              <a:t>eat and immaculate in your appearance.  </a:t>
            </a:r>
            <a:br>
              <a:rPr lang="en-US" altLang="ko-KR" sz="320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altLang="ko-KR" sz="3200" dirty="0" smtClean="0">
                <a:solidFill>
                  <a:schemeClr val="bg2">
                    <a:lumMod val="75000"/>
                  </a:schemeClr>
                </a:solidFill>
              </a:rPr>
              <a:t>you think ahead with a positive and optimistic nature. </a:t>
            </a:r>
          </a:p>
          <a:p>
            <a:pPr marL="0" indent="0" algn="ctr">
              <a:buNone/>
            </a:pPr>
            <a:endParaRPr lang="en-US" altLang="ko-KR" sz="3200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altLang="ko-KR" sz="3200" b="1" dirty="0" smtClean="0">
                <a:solidFill>
                  <a:schemeClr val="bg2">
                    <a:lumMod val="75000"/>
                  </a:schemeClr>
                </a:solidFill>
              </a:rPr>
              <a:t>Deepest need:  </a:t>
            </a:r>
          </a:p>
          <a:p>
            <a:pPr marL="0" indent="0" algn="ctr">
              <a:buNone/>
            </a:pPr>
            <a:r>
              <a:rPr lang="en-US" altLang="ko-KR" sz="3200" dirty="0">
                <a:solidFill>
                  <a:schemeClr val="bg2">
                    <a:lumMod val="75000"/>
                  </a:schemeClr>
                </a:solidFill>
              </a:rPr>
              <a:t>t</a:t>
            </a:r>
            <a:r>
              <a:rPr lang="en-US" altLang="ko-KR" sz="3200" dirty="0" smtClean="0">
                <a:solidFill>
                  <a:schemeClr val="bg2">
                    <a:lumMod val="75000"/>
                  </a:schemeClr>
                </a:solidFill>
              </a:rPr>
              <a:t>o create simplicity in your life</a:t>
            </a:r>
          </a:p>
          <a:p>
            <a:pPr marL="0" indent="0" algn="ctr">
              <a:buNone/>
            </a:pPr>
            <a:endParaRPr lang="ko-KR" altLang="en-US" sz="3200" dirty="0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8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아롱체" panose="02020603020101020101" pitchFamily="18" charset="-127"/>
                <a:ea typeface="MD아롱체" panose="02020603020101020101" pitchFamily="18" charset="-127"/>
              </a:rPr>
              <a:t>White </a:t>
            </a:r>
            <a:endParaRPr lang="ko-KR" altLang="en-US" sz="8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D아롱체" panose="02020603020101020101" pitchFamily="18" charset="-127"/>
              <a:ea typeface="MD아롱체" panose="02020603020101020101" pitchFamily="18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7600"/>
            <a:ext cx="1527638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20000"/>
              <a:lumOff val="80000"/>
              <a:alpha val="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97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3200" b="1" dirty="0" smtClean="0">
                <a:solidFill>
                  <a:srgbClr val="E787B3"/>
                </a:solidFill>
              </a:rPr>
              <a:t>You are: </a:t>
            </a:r>
          </a:p>
          <a:p>
            <a:pPr marL="0" indent="0" algn="ctr">
              <a:buNone/>
            </a:pPr>
            <a:r>
              <a:rPr lang="en-US" altLang="ko-KR" sz="3200" dirty="0">
                <a:solidFill>
                  <a:srgbClr val="E787B3"/>
                </a:solidFill>
              </a:rPr>
              <a:t>l</a:t>
            </a:r>
            <a:r>
              <a:rPr lang="en-US" altLang="ko-KR" sz="3200" dirty="0" smtClean="0">
                <a:solidFill>
                  <a:srgbClr val="E787B3"/>
                </a:solidFill>
              </a:rPr>
              <a:t>oving, kind, and sensitive to the needs of others</a:t>
            </a:r>
          </a:p>
          <a:p>
            <a:pPr marL="0" indent="0" algn="ctr">
              <a:buNone/>
            </a:pPr>
            <a:endParaRPr lang="en-US" altLang="ko-KR" sz="3200" dirty="0">
              <a:solidFill>
                <a:srgbClr val="E787B3"/>
              </a:solidFill>
            </a:endParaRPr>
          </a:p>
          <a:p>
            <a:pPr marL="0" indent="0" algn="ctr">
              <a:buNone/>
            </a:pPr>
            <a:r>
              <a:rPr lang="en-US" altLang="ko-KR" sz="3200" b="1" dirty="0" smtClean="0">
                <a:solidFill>
                  <a:srgbClr val="E787B3"/>
                </a:solidFill>
              </a:rPr>
              <a:t>Deepest need:  </a:t>
            </a:r>
          </a:p>
          <a:p>
            <a:pPr marL="0" indent="0" algn="ctr">
              <a:buNone/>
            </a:pPr>
            <a:r>
              <a:rPr lang="en-US" altLang="ko-KR" sz="3200" dirty="0">
                <a:solidFill>
                  <a:srgbClr val="E787B3"/>
                </a:solidFill>
              </a:rPr>
              <a:t>t</a:t>
            </a:r>
            <a:r>
              <a:rPr lang="en-US" altLang="ko-KR" sz="3200" dirty="0" smtClean="0">
                <a:solidFill>
                  <a:srgbClr val="E787B3"/>
                </a:solidFill>
              </a:rPr>
              <a:t>o be accepted and loved unconditionally </a:t>
            </a:r>
          </a:p>
          <a:p>
            <a:pPr marL="0" indent="0" algn="ctr">
              <a:buNone/>
            </a:pPr>
            <a:endParaRPr lang="ko-KR" altLang="en-US" sz="3200" dirty="0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8000" b="1" dirty="0" smtClean="0">
                <a:solidFill>
                  <a:srgbClr val="E988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아롱체" panose="02020603020101020101" pitchFamily="18" charset="-127"/>
                <a:ea typeface="MD아롱체" panose="02020603020101020101" pitchFamily="18" charset="-127"/>
              </a:rPr>
              <a:t>Pink</a:t>
            </a:r>
            <a:endParaRPr lang="ko-KR" altLang="en-US" sz="8000" b="1" dirty="0">
              <a:solidFill>
                <a:srgbClr val="E988B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D아롱체" panose="02020603020101020101" pitchFamily="18" charset="-127"/>
              <a:ea typeface="MD아롱체" panose="02020603020101020101" pitchFamily="18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7600"/>
            <a:ext cx="1531946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20000"/>
              <a:lumOff val="80000"/>
              <a:alpha val="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443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3200" b="1" dirty="0" smtClean="0">
                <a:solidFill>
                  <a:schemeClr val="bg2">
                    <a:lumMod val="75000"/>
                  </a:schemeClr>
                </a:solidFill>
              </a:rPr>
              <a:t>You are: </a:t>
            </a:r>
          </a:p>
          <a:p>
            <a:pPr marL="0" indent="0" algn="ctr">
              <a:buNone/>
            </a:pPr>
            <a:r>
              <a:rPr lang="en-US" altLang="ko-KR" sz="3200" dirty="0">
                <a:solidFill>
                  <a:schemeClr val="bg2">
                    <a:lumMod val="75000"/>
                  </a:schemeClr>
                </a:solidFill>
              </a:rPr>
              <a:t>c</a:t>
            </a:r>
            <a:r>
              <a:rPr lang="en-US" altLang="ko-KR" sz="3200" dirty="0" smtClean="0">
                <a:solidFill>
                  <a:schemeClr val="bg2">
                    <a:lumMod val="75000"/>
                  </a:schemeClr>
                </a:solidFill>
              </a:rPr>
              <a:t>ool, calm, and neutral about life</a:t>
            </a:r>
          </a:p>
          <a:p>
            <a:pPr marL="0" indent="0" algn="ctr">
              <a:buNone/>
            </a:pPr>
            <a:endParaRPr lang="en-US" altLang="ko-KR" sz="3200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altLang="ko-KR" sz="3200" b="1" dirty="0" smtClean="0">
                <a:solidFill>
                  <a:schemeClr val="bg2">
                    <a:lumMod val="75000"/>
                  </a:schemeClr>
                </a:solidFill>
              </a:rPr>
              <a:t>Deepest need:  </a:t>
            </a:r>
          </a:p>
          <a:p>
            <a:pPr marL="0" indent="0" algn="ctr">
              <a:buNone/>
            </a:pPr>
            <a:r>
              <a:rPr lang="en-US" altLang="ko-KR" sz="3200" dirty="0">
                <a:solidFill>
                  <a:schemeClr val="bg2">
                    <a:lumMod val="75000"/>
                  </a:schemeClr>
                </a:solidFill>
              </a:rPr>
              <a:t>t</a:t>
            </a:r>
            <a:r>
              <a:rPr lang="en-US" altLang="ko-KR" sz="3200" dirty="0" smtClean="0">
                <a:solidFill>
                  <a:schemeClr val="bg2">
                    <a:lumMod val="75000"/>
                  </a:schemeClr>
                </a:solidFill>
              </a:rPr>
              <a:t>o be respected for who you are</a:t>
            </a:r>
          </a:p>
          <a:p>
            <a:pPr marL="0" indent="0" algn="ctr">
              <a:buNone/>
            </a:pPr>
            <a:endParaRPr lang="ko-KR" altLang="en-US" sz="3200" dirty="0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8000" b="1" dirty="0" smtClean="0">
                <a:solidFill>
                  <a:srgbClr val="B0B3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아롱체" panose="02020603020101020101" pitchFamily="18" charset="-127"/>
                <a:ea typeface="MD아롱체" panose="02020603020101020101" pitchFamily="18" charset="-127"/>
              </a:rPr>
              <a:t>Grey </a:t>
            </a:r>
            <a:endParaRPr lang="ko-KR" altLang="en-US" sz="8000" b="1" dirty="0">
              <a:solidFill>
                <a:srgbClr val="B0B3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D아롱체" panose="02020603020101020101" pitchFamily="18" charset="-127"/>
              <a:ea typeface="MD아롱체" panose="02020603020101020101" pitchFamily="18" charset="-127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7600"/>
            <a:ext cx="1523633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20000"/>
              <a:lumOff val="80000"/>
              <a:alpha val="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35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3200" b="1" dirty="0" smtClean="0">
                <a:solidFill>
                  <a:srgbClr val="7030A0"/>
                </a:solidFill>
              </a:rPr>
              <a:t>You are: </a:t>
            </a:r>
          </a:p>
          <a:p>
            <a:pPr marL="0" indent="0" algn="ctr">
              <a:buNone/>
            </a:pPr>
            <a:r>
              <a:rPr lang="en-US" altLang="ko-KR" sz="3200" dirty="0">
                <a:solidFill>
                  <a:srgbClr val="7030A0"/>
                </a:solidFill>
              </a:rPr>
              <a:t>a</a:t>
            </a:r>
            <a:r>
              <a:rPr lang="en-US" altLang="ko-KR" sz="3200" dirty="0" smtClean="0">
                <a:solidFill>
                  <a:srgbClr val="7030A0"/>
                </a:solidFill>
              </a:rPr>
              <a:t> gentle and free spirit with deep feelings</a:t>
            </a:r>
          </a:p>
          <a:p>
            <a:pPr marL="0" indent="0" algn="ctr">
              <a:buNone/>
            </a:pPr>
            <a:endParaRPr lang="en-US" altLang="ko-KR" sz="32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en-US" altLang="ko-KR" sz="3200" b="1" dirty="0" smtClean="0">
                <a:solidFill>
                  <a:srgbClr val="7030A0"/>
                </a:solidFill>
              </a:rPr>
              <a:t>Deepest need:  </a:t>
            </a:r>
          </a:p>
          <a:p>
            <a:pPr marL="0" indent="0" algn="ctr">
              <a:buNone/>
            </a:pPr>
            <a:r>
              <a:rPr lang="en-US" altLang="ko-KR" sz="3200" dirty="0">
                <a:solidFill>
                  <a:srgbClr val="7030A0"/>
                </a:solidFill>
              </a:rPr>
              <a:t>e</a:t>
            </a:r>
            <a:r>
              <a:rPr lang="en-US" altLang="ko-KR" sz="3200" dirty="0" smtClean="0">
                <a:solidFill>
                  <a:srgbClr val="7030A0"/>
                </a:solidFill>
              </a:rPr>
              <a:t>motional security and to create order and </a:t>
            </a:r>
            <a:br>
              <a:rPr lang="en-US" altLang="ko-KR" sz="3200" dirty="0" smtClean="0">
                <a:solidFill>
                  <a:srgbClr val="7030A0"/>
                </a:solidFill>
              </a:rPr>
            </a:br>
            <a:r>
              <a:rPr lang="en-US" altLang="ko-KR" sz="3200" dirty="0" smtClean="0">
                <a:solidFill>
                  <a:srgbClr val="7030A0"/>
                </a:solidFill>
              </a:rPr>
              <a:t>perfection in all areas of your life. </a:t>
            </a:r>
          </a:p>
          <a:p>
            <a:pPr marL="0" indent="0" algn="ctr">
              <a:buNone/>
            </a:pPr>
            <a:endParaRPr lang="ko-KR" altLang="en-US" sz="3200" dirty="0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8000" b="1" dirty="0" smtClean="0">
                <a:solidFill>
                  <a:srgbClr val="7C3C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아롱체" panose="02020603020101020101" pitchFamily="18" charset="-127"/>
                <a:ea typeface="MD아롱체" panose="02020603020101020101" pitchFamily="18" charset="-127"/>
              </a:rPr>
              <a:t>Violet </a:t>
            </a:r>
            <a:endParaRPr lang="ko-KR" altLang="en-US" sz="8000" b="1" dirty="0">
              <a:solidFill>
                <a:srgbClr val="7C3C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D아롱체" panose="02020603020101020101" pitchFamily="18" charset="-127"/>
              <a:ea typeface="MD아롱체" panose="02020603020101020101" pitchFamily="18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7600"/>
            <a:ext cx="1501141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20000"/>
              <a:lumOff val="80000"/>
              <a:alpha val="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757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</a:rPr>
              <a:t>You are: </a:t>
            </a:r>
          </a:p>
          <a:p>
            <a:pPr marL="0" indent="0" algn="ctr">
              <a:buNone/>
            </a:pPr>
            <a:r>
              <a:rPr lang="en-US" altLang="ko-KR" sz="3200" dirty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en-US" altLang="ko-KR" sz="3200" dirty="0" smtClean="0">
                <a:solidFill>
                  <a:schemeClr val="accent3">
                    <a:lumMod val="75000"/>
                  </a:schemeClr>
                </a:solidFill>
              </a:rPr>
              <a:t>ntuitive, insightful and have a strong connection with </a:t>
            </a:r>
            <a:br>
              <a:rPr lang="en-US" altLang="ko-KR" sz="32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altLang="ko-KR" sz="3200" dirty="0" smtClean="0">
                <a:solidFill>
                  <a:schemeClr val="accent3">
                    <a:lumMod val="75000"/>
                  </a:schemeClr>
                </a:solidFill>
              </a:rPr>
              <a:t>spiritual guidance. </a:t>
            </a:r>
          </a:p>
          <a:p>
            <a:pPr marL="0" indent="0" algn="ctr">
              <a:buNone/>
            </a:pPr>
            <a:endParaRPr lang="en-US" altLang="ko-KR" sz="320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</a:rPr>
              <a:t>Deepest need:  </a:t>
            </a:r>
          </a:p>
          <a:p>
            <a:pPr marL="0" indent="0" algn="ctr">
              <a:buNone/>
            </a:pPr>
            <a:r>
              <a:rPr lang="en-US" altLang="ko-KR" sz="3200" dirty="0">
                <a:solidFill>
                  <a:schemeClr val="accent3">
                    <a:lumMod val="75000"/>
                  </a:schemeClr>
                </a:solidFill>
              </a:rPr>
              <a:t>t</a:t>
            </a:r>
            <a:r>
              <a:rPr lang="en-US" altLang="ko-KR" sz="3200" dirty="0" smtClean="0">
                <a:solidFill>
                  <a:schemeClr val="accent3">
                    <a:lumMod val="75000"/>
                  </a:schemeClr>
                </a:solidFill>
              </a:rPr>
              <a:t>o find deep meaning and spiritual fulfilment</a:t>
            </a:r>
          </a:p>
          <a:p>
            <a:pPr marL="0" indent="0" algn="ctr">
              <a:buNone/>
            </a:pPr>
            <a:endParaRPr lang="ko-KR" altLang="en-US" sz="3200" dirty="0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8000" b="1" dirty="0" smtClean="0">
                <a:solidFill>
                  <a:srgbClr val="D6D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아롱체" panose="02020603020101020101" pitchFamily="18" charset="-127"/>
                <a:ea typeface="MD아롱체" panose="02020603020101020101" pitchFamily="18" charset="-127"/>
              </a:rPr>
              <a:t>Silver </a:t>
            </a:r>
            <a:endParaRPr lang="ko-KR" altLang="en-US" sz="8000" b="1" dirty="0">
              <a:solidFill>
                <a:srgbClr val="D6DB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D아롱체" panose="02020603020101020101" pitchFamily="18" charset="-127"/>
              <a:ea typeface="MD아롱체" panose="02020603020101020101" pitchFamily="18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7600"/>
            <a:ext cx="1521637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20000"/>
              <a:lumOff val="80000"/>
              <a:alpha val="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597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3200" b="1" dirty="0" smtClean="0">
                <a:solidFill>
                  <a:schemeClr val="accent4">
                    <a:lumMod val="50000"/>
                  </a:schemeClr>
                </a:solidFill>
              </a:rPr>
              <a:t>You are: </a:t>
            </a:r>
          </a:p>
          <a:p>
            <a:pPr marL="0" indent="0" algn="ctr">
              <a:buNone/>
            </a:pPr>
            <a:r>
              <a:rPr lang="en-US" altLang="ko-KR" sz="3200" dirty="0">
                <a:solidFill>
                  <a:schemeClr val="accent4">
                    <a:lumMod val="50000"/>
                  </a:schemeClr>
                </a:solidFill>
              </a:rPr>
              <a:t>r</a:t>
            </a:r>
            <a:r>
              <a:rPr lang="en-US" altLang="ko-KR" sz="3200" dirty="0" smtClean="0">
                <a:solidFill>
                  <a:schemeClr val="accent4">
                    <a:lumMod val="50000"/>
                  </a:schemeClr>
                </a:solidFill>
              </a:rPr>
              <a:t>adiant, charismatic, independent and have a big personality. </a:t>
            </a:r>
          </a:p>
          <a:p>
            <a:pPr marL="0" indent="0" algn="ctr">
              <a:buNone/>
            </a:pPr>
            <a:endParaRPr lang="en-US" altLang="ko-KR" sz="3200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altLang="ko-KR" sz="3200" b="1" dirty="0" smtClean="0">
                <a:solidFill>
                  <a:schemeClr val="accent4">
                    <a:lumMod val="50000"/>
                  </a:schemeClr>
                </a:solidFill>
              </a:rPr>
              <a:t>Deepest need:  </a:t>
            </a:r>
          </a:p>
          <a:p>
            <a:pPr marL="0" indent="0" algn="ctr">
              <a:buNone/>
            </a:pPr>
            <a:r>
              <a:rPr lang="en-US" altLang="ko-KR" sz="3200" dirty="0" smtClean="0">
                <a:solidFill>
                  <a:schemeClr val="accent4">
                    <a:lumMod val="50000"/>
                  </a:schemeClr>
                </a:solidFill>
              </a:rPr>
              <a:t>To acquire the deepest knowledge and </a:t>
            </a:r>
            <a:br>
              <a:rPr lang="en-US" altLang="ko-KR" sz="32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altLang="ko-KR" sz="3200" dirty="0" smtClean="0">
                <a:solidFill>
                  <a:schemeClr val="accent4">
                    <a:lumMod val="50000"/>
                  </a:schemeClr>
                </a:solidFill>
              </a:rPr>
              <a:t>understanding of yourself and your spirit</a:t>
            </a:r>
          </a:p>
          <a:p>
            <a:pPr marL="0" indent="0" algn="ctr">
              <a:buNone/>
            </a:pPr>
            <a:endParaRPr lang="ko-KR" altLang="en-US" sz="3200" dirty="0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8000" b="1" dirty="0" smtClean="0">
                <a:solidFill>
                  <a:srgbClr val="B9A2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아롱체" panose="02020603020101020101" pitchFamily="18" charset="-127"/>
                <a:ea typeface="MD아롱체" panose="02020603020101020101" pitchFamily="18" charset="-127"/>
              </a:rPr>
              <a:t>Gold</a:t>
            </a:r>
            <a:endParaRPr lang="ko-KR" altLang="en-US" sz="8000" b="1" dirty="0">
              <a:solidFill>
                <a:srgbClr val="B9A2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D아롱체" panose="02020603020101020101" pitchFamily="18" charset="-127"/>
              <a:ea typeface="MD아롱체" panose="02020603020101020101" pitchFamily="18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7600"/>
            <a:ext cx="1541560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20000"/>
              <a:lumOff val="80000"/>
              <a:alpha val="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072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209" y="2576480"/>
            <a:ext cx="10515600" cy="1325563"/>
          </a:xfr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8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아롱체" panose="02020603020101020101" pitchFamily="18" charset="-127"/>
                <a:ea typeface="MD아롱체" panose="02020603020101020101" pitchFamily="18" charset="-127"/>
              </a:rPr>
              <a:t>Favorite Color</a:t>
            </a:r>
            <a:endParaRPr lang="ko-KR" altLang="en-US" sz="8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D아롱체" panose="02020603020101020101" pitchFamily="18" charset="-127"/>
              <a:ea typeface="MD아롱체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5780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86075"/>
            <a:ext cx="10515600" cy="2485850"/>
          </a:xfr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8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아롱체" panose="02020603020101020101" pitchFamily="18" charset="-127"/>
                <a:ea typeface="MD아롱체" panose="02020603020101020101" pitchFamily="18" charset="-127"/>
              </a:rPr>
              <a:t>Barbara Streisand </a:t>
            </a:r>
            <a:r>
              <a:rPr lang="en-US" altLang="ko-KR" sz="8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아롱체" panose="02020603020101020101" pitchFamily="18" charset="-127"/>
                <a:ea typeface="MD아롱체" panose="02020603020101020101" pitchFamily="18" charset="-127"/>
              </a:rPr>
              <a:t/>
            </a:r>
            <a:br>
              <a:rPr lang="en-US" altLang="ko-KR" sz="8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아롱체" panose="02020603020101020101" pitchFamily="18" charset="-127"/>
                <a:ea typeface="MD아롱체" panose="02020603020101020101" pitchFamily="18" charset="-127"/>
              </a:rPr>
            </a:br>
            <a:r>
              <a:rPr lang="en-US" altLang="ko-KR" sz="6000" b="1" dirty="0" smtClean="0">
                <a:solidFill>
                  <a:srgbClr val="01A5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아롱체" panose="02020603020101020101" pitchFamily="18" charset="-127"/>
                <a:ea typeface="MD아롱체" panose="02020603020101020101" pitchFamily="18" charset="-127"/>
              </a:rPr>
              <a:t>My Coloring Book </a:t>
            </a:r>
            <a:endParaRPr lang="ko-KR" altLang="en-US" sz="6000" b="1" dirty="0">
              <a:solidFill>
                <a:srgbClr val="01A59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D아롱체" panose="02020603020101020101" pitchFamily="18" charset="-127"/>
              <a:ea typeface="MD아롱체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7008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4800" b="1" dirty="0" smtClean="0">
                <a:solidFill>
                  <a:srgbClr val="CE0E19"/>
                </a:solidFill>
              </a:rPr>
              <a:t>The Streisand Effect </a:t>
            </a:r>
            <a:endParaRPr lang="ko-KR" altLang="en-US" sz="4800" dirty="0">
              <a:solidFill>
                <a:srgbClr val="CE0E1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8000" b="1" dirty="0" smtClean="0">
                <a:solidFill>
                  <a:srgbClr val="0332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아롱체" panose="02020603020101020101" pitchFamily="18" charset="-127"/>
                <a:ea typeface="MD아롱체" panose="02020603020101020101" pitchFamily="18" charset="-127"/>
              </a:rPr>
              <a:t>Barbara Streisand  </a:t>
            </a:r>
            <a:endParaRPr lang="ko-KR" altLang="en-US" sz="8000" b="1" dirty="0">
              <a:solidFill>
                <a:srgbClr val="0332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D아롱체" panose="02020603020101020101" pitchFamily="18" charset="-127"/>
              <a:ea typeface="MD아롱체" panose="02020603020101020101" pitchFamily="18" charset="-12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8625" y1="5453" x2="37132" y2="98747"/>
                        <a14:foregroundMark x1="74951" y1="64996" x2="92927" y2="71334"/>
                        <a14:foregroundMark x1="93713" y1="71186" x2="99509" y2="76640"/>
                        <a14:foregroundMark x1="31631" y1="60059" x2="22888" y2="61606"/>
                        <a14:foregroundMark x1="22888" y1="61606" x2="8350" y2="64407"/>
                        <a14:foregroundMark x1="8350" y1="64407" x2="98" y2="68165"/>
                        <a14:foregroundMark x1="25344" y1="62712" x2="98" y2="74355"/>
                        <a14:foregroundMark x1="93222" y1="80914" x2="884" y2="76640"/>
                        <a14:foregroundMark x1="92927" y1="90494" x2="13654" y2="88430"/>
                        <a14:foregroundMark x1="4322" y1="93147" x2="99509" y2="96315"/>
                        <a14:foregroundMark x1="55206" y1="2653" x2="66208" y2="6411"/>
                        <a14:foregroundMark x1="67485" y1="6780" x2="74460" y2="13707"/>
                        <a14:foregroundMark x1="75442" y1="14812" x2="77701" y2="22697"/>
                        <a14:foregroundMark x1="79175" y1="23066" x2="77210" y2="40162"/>
                        <a14:foregroundMark x1="80452" y1="28150" x2="80452" y2="32646"/>
                        <a14:foregroundMark x1="47642" y1="2063" x2="31631" y2="7885"/>
                        <a14:foregroundMark x1="32122" y1="8843" x2="25147" y2="18202"/>
                        <a14:foregroundMark x1="23379" y1="23066" x2="19352" y2="30214"/>
                        <a14:foregroundMark x1="20334" y1="31540" x2="20629" y2="40383"/>
                        <a14:foregroundMark x1="24853" y1="40383" x2="25344" y2="48637"/>
                        <a14:foregroundMark x1="32908" y1="37362" x2="32417" y2="46573"/>
                        <a14:foregroundMark x1="40373" y1="33456" x2="38605" y2="50700"/>
                        <a14:foregroundMark x1="56189" y1="22697" x2="51965" y2="57996"/>
                        <a14:foregroundMark x1="63163" y1="21813" x2="57957" y2="55932"/>
                        <a14:foregroundMark x1="66896" y1="33088" x2="64440" y2="77745"/>
                        <a14:foregroundMark x1="32908" y1="47163" x2="61395" y2="81282"/>
                        <a14:foregroundMark x1="21611" y1="41341" x2="23674" y2="46352"/>
                        <a14:foregroundMark x1="78193" y1="39057" x2="71218" y2="52763"/>
                        <a14:foregroundMark x1="78684" y1="43036" x2="76916" y2="46205"/>
                        <a14:backgroundMark x1="11395" y1="6780" x2="11886" y2="52027"/>
                        <a14:backgroundMark x1="90766" y1="6927" x2="90472" y2="58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403" y="2923504"/>
            <a:ext cx="2951597" cy="393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  <a:ln w="57150" cap="flat" cmpd="sng" algn="ctr">
            <a:solidFill>
              <a:schemeClr val="accent3"/>
            </a:solidFill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latinLnBrk="0" hangingPunct="0">
              <a:buNone/>
            </a:pPr>
            <a:r>
              <a:rPr lang="en-US" sz="4000" dirty="0">
                <a:solidFill>
                  <a:srgbClr val="01A59D"/>
                </a:solidFill>
              </a:rPr>
              <a:t>The </a:t>
            </a:r>
            <a:r>
              <a:rPr lang="en-US" sz="4000" b="1" dirty="0">
                <a:solidFill>
                  <a:srgbClr val="01A59D"/>
                </a:solidFill>
              </a:rPr>
              <a:t>Streisand effect</a:t>
            </a:r>
            <a:r>
              <a:rPr lang="en-US" sz="4000" dirty="0">
                <a:solidFill>
                  <a:srgbClr val="01A59D"/>
                </a:solidFill>
              </a:rPr>
              <a:t> is a phenomenon whereby an attempt to hide, </a:t>
            </a:r>
            <a:r>
              <a:rPr lang="en-US" sz="4000" dirty="0" smtClean="0">
                <a:solidFill>
                  <a:srgbClr val="01A59D"/>
                </a:solidFill>
              </a:rPr>
              <a:t>remove</a:t>
            </a:r>
            <a:r>
              <a:rPr lang="en-US" sz="4000" dirty="0">
                <a:solidFill>
                  <a:srgbClr val="01A59D"/>
                </a:solidFill>
              </a:rPr>
              <a:t>, or censor a piece of </a:t>
            </a:r>
            <a:r>
              <a:rPr lang="en-US" sz="4000" dirty="0" smtClean="0">
                <a:solidFill>
                  <a:srgbClr val="01A59D"/>
                </a:solidFill>
              </a:rPr>
              <a:t>information </a:t>
            </a:r>
            <a:r>
              <a:rPr lang="en-US" sz="4000" dirty="0">
                <a:solidFill>
                  <a:srgbClr val="01A59D"/>
                </a:solidFill>
              </a:rPr>
              <a:t>has </a:t>
            </a:r>
            <a:r>
              <a:rPr lang="en-US" sz="4000" dirty="0" smtClean="0">
                <a:solidFill>
                  <a:srgbClr val="01A59D"/>
                </a:solidFill>
              </a:rPr>
              <a:t/>
            </a:r>
            <a:br>
              <a:rPr lang="en-US" sz="4000" dirty="0" smtClean="0">
                <a:solidFill>
                  <a:srgbClr val="01A59D"/>
                </a:solidFill>
              </a:rPr>
            </a:br>
            <a:r>
              <a:rPr lang="en-US" sz="4000" dirty="0" smtClean="0">
                <a:solidFill>
                  <a:srgbClr val="01A59D"/>
                </a:solidFill>
              </a:rPr>
              <a:t>the </a:t>
            </a:r>
            <a:r>
              <a:rPr lang="en-US" sz="4000" dirty="0">
                <a:solidFill>
                  <a:srgbClr val="01A59D"/>
                </a:solidFill>
              </a:rPr>
              <a:t>unintended consequence of </a:t>
            </a:r>
            <a:r>
              <a:rPr lang="en-US" sz="4000" dirty="0" smtClean="0">
                <a:solidFill>
                  <a:srgbClr val="01A59D"/>
                </a:solidFill>
              </a:rPr>
              <a:t/>
            </a:r>
            <a:br>
              <a:rPr lang="en-US" sz="4000" dirty="0" smtClean="0">
                <a:solidFill>
                  <a:srgbClr val="01A59D"/>
                </a:solidFill>
              </a:rPr>
            </a:br>
            <a:r>
              <a:rPr lang="en-US" sz="4000" dirty="0" smtClean="0">
                <a:solidFill>
                  <a:srgbClr val="01A59D"/>
                </a:solidFill>
              </a:rPr>
              <a:t>publicizing </a:t>
            </a:r>
            <a:r>
              <a:rPr lang="en-US" sz="4000" dirty="0">
                <a:solidFill>
                  <a:srgbClr val="01A59D"/>
                </a:solidFill>
              </a:rPr>
              <a:t>the </a:t>
            </a:r>
            <a:r>
              <a:rPr lang="en-US" sz="4000" dirty="0" smtClean="0">
                <a:solidFill>
                  <a:srgbClr val="01A59D"/>
                </a:solidFill>
              </a:rPr>
              <a:t>information </a:t>
            </a:r>
            <a:r>
              <a:rPr lang="en-US" sz="4000" dirty="0">
                <a:solidFill>
                  <a:srgbClr val="01A59D"/>
                </a:solidFill>
              </a:rPr>
              <a:t>more </a:t>
            </a:r>
            <a:r>
              <a:rPr lang="en-US" sz="4000" dirty="0" smtClean="0">
                <a:solidFill>
                  <a:srgbClr val="01A59D"/>
                </a:solidFill>
              </a:rPr>
              <a:t/>
            </a:r>
            <a:br>
              <a:rPr lang="en-US" sz="4000" dirty="0" smtClean="0">
                <a:solidFill>
                  <a:srgbClr val="01A59D"/>
                </a:solidFill>
              </a:rPr>
            </a:br>
            <a:r>
              <a:rPr lang="en-US" sz="4000" dirty="0" smtClean="0">
                <a:solidFill>
                  <a:srgbClr val="01A59D"/>
                </a:solidFill>
              </a:rPr>
              <a:t>widely</a:t>
            </a:r>
            <a:r>
              <a:rPr lang="en-US" sz="4000" dirty="0">
                <a:solidFill>
                  <a:srgbClr val="01A59D"/>
                </a:solidFill>
              </a:rPr>
              <a:t>, usually facilitated by the </a:t>
            </a:r>
            <a:r>
              <a:rPr lang="en-US" sz="4000" dirty="0" smtClean="0">
                <a:solidFill>
                  <a:srgbClr val="01A59D"/>
                </a:solidFill>
              </a:rPr>
              <a:t/>
            </a:r>
            <a:br>
              <a:rPr lang="en-US" sz="4000" dirty="0" smtClean="0">
                <a:solidFill>
                  <a:srgbClr val="01A59D"/>
                </a:solidFill>
              </a:rPr>
            </a:br>
            <a:r>
              <a:rPr lang="en-US" sz="4000" dirty="0" smtClean="0">
                <a:solidFill>
                  <a:srgbClr val="01A59D"/>
                </a:solidFill>
              </a:rPr>
              <a:t>Internet</a:t>
            </a:r>
            <a:r>
              <a:rPr lang="en-US" sz="4000" dirty="0">
                <a:solidFill>
                  <a:srgbClr val="01A59D"/>
                </a:solidFill>
              </a:rPr>
              <a:t>.</a:t>
            </a:r>
            <a:endParaRPr lang="ko-KR" altLang="en-US" sz="4000" dirty="0">
              <a:solidFill>
                <a:srgbClr val="01A59D"/>
              </a:solidFill>
            </a:endParaRP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888" r="98876">
                        <a14:foregroundMark x1="24719" y1="9191" x2="15281" y2="27757"/>
                        <a14:foregroundMark x1="16854" y1="18934" x2="22921" y2="27206"/>
                        <a14:foregroundMark x1="30562" y1="12868" x2="28764" y2="4044"/>
                        <a14:foregroundMark x1="27191" y1="14706" x2="26517" y2="5331"/>
                        <a14:foregroundMark x1="33708" y1="6434" x2="33708" y2="2574"/>
                        <a14:foregroundMark x1="18427" y1="23162" x2="14607" y2="19485"/>
                        <a14:foregroundMark x1="16854" y1="26654" x2="14607" y2="23529"/>
                        <a14:foregroundMark x1="24045" y1="20221" x2="17528" y2="15074"/>
                        <a14:foregroundMark x1="24719" y1="16176" x2="20899" y2="10110"/>
                        <a14:foregroundMark x1="29213" y1="16544" x2="25393" y2="6801"/>
                        <a14:foregroundMark x1="87191" y1="41728" x2="85393" y2="47978"/>
                        <a14:foregroundMark x1="87865" y1="46691" x2="83820" y2="51471"/>
                        <a14:foregroundMark x1="78202" y1="55515" x2="75730" y2="64890"/>
                        <a14:foregroundMark x1="70562" y1="76471" x2="75955" y2="86581"/>
                        <a14:foregroundMark x1="77528" y1="81618" x2="89438" y2="84743"/>
                        <a14:foregroundMark x1="68315" y1="3676" x2="80899" y2="10478"/>
                        <a14:foregroundMark x1="83146" y1="12868" x2="82472" y2="19853"/>
                        <a14:foregroundMark x1="19551" y1="41544" x2="18202" y2="34375"/>
                        <a14:foregroundMark x1="16180" y1="30515" x2="17303" y2="38419"/>
                        <a14:backgroundMark x1="18427" y1="12500" x2="31461" y2="1654"/>
                        <a14:backgroundMark x1="89888" y1="4963" x2="92135" y2="16544"/>
                        <a14:backgroundMark x1="83146" y1="77390" x2="99551" y2="39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524" y="3034748"/>
            <a:ext cx="3127476" cy="3823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7" b="6837"/>
          <a:stretch/>
        </p:blipFill>
        <p:spPr>
          <a:xfrm>
            <a:off x="-1592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2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7" grpId="0" uiExpand="1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2186075"/>
            <a:ext cx="10515600" cy="2485850"/>
          </a:xfr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아롱체" panose="02020603020101020101" pitchFamily="18" charset="-127"/>
                <a:ea typeface="MD아롱체" panose="02020603020101020101" pitchFamily="18" charset="-127"/>
                <a:hlinkClick r:id="rId2"/>
              </a:rPr>
              <a:t>https://</a:t>
            </a:r>
            <a:r>
              <a:rPr lang="en-US" altLang="ko-KR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아롱체" panose="02020603020101020101" pitchFamily="18" charset="-127"/>
                <a:ea typeface="MD아롱체" panose="02020603020101020101" pitchFamily="18" charset="-127"/>
                <a:hlinkClick r:id="rId2"/>
              </a:rPr>
              <a:t>www.youtube.com/watch?v=eLdmvZbXzo4</a:t>
            </a:r>
            <a:r>
              <a:rPr lang="en-US" altLang="ko-KR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아롱체" panose="02020603020101020101" pitchFamily="18" charset="-127"/>
                <a:ea typeface="MD아롱체" panose="02020603020101020101" pitchFamily="18" charset="-127"/>
              </a:rPr>
              <a:t> </a:t>
            </a:r>
            <a:endParaRPr lang="ko-KR" altLang="en-US" sz="2400" b="1" dirty="0">
              <a:solidFill>
                <a:srgbClr val="01A59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D아롱체" panose="02020603020101020101" pitchFamily="18" charset="-127"/>
              <a:ea typeface="MD아롱체" panose="02020603020101020101" pitchFamily="18" charset="-127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091" y="1930055"/>
            <a:ext cx="8045909" cy="53969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2077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25" y="0"/>
            <a:ext cx="2619375" cy="3038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770" y="0"/>
            <a:ext cx="4651855" cy="261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74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209" y="2576480"/>
            <a:ext cx="10515600" cy="1325563"/>
          </a:xfr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8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아롱체" panose="02020603020101020101" pitchFamily="18" charset="-127"/>
                <a:ea typeface="MD아롱체" panose="02020603020101020101" pitchFamily="18" charset="-127"/>
              </a:rPr>
              <a:t>Listen and Color</a:t>
            </a:r>
            <a:endParaRPr lang="ko-KR" altLang="en-US" sz="8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D아롱체" panose="02020603020101020101" pitchFamily="18" charset="-127"/>
              <a:ea typeface="MD아롱체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1001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RBRA STREISAND My Coloring Bo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0652" y="0"/>
            <a:ext cx="9178212" cy="688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6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rgbClr val="D8047C"/>
                </a:solidFill>
              </a:rPr>
              <a:t>For those </a:t>
            </a:r>
            <a:r>
              <a:rPr lang="en-US" sz="4000" b="1" dirty="0">
                <a:solidFill>
                  <a:srgbClr val="D8047C"/>
                </a:solidFill>
              </a:rPr>
              <a:t>who fancy </a:t>
            </a:r>
            <a:r>
              <a:rPr lang="en-US" sz="4000" dirty="0">
                <a:solidFill>
                  <a:srgbClr val="D8047C"/>
                </a:solidFill>
              </a:rPr>
              <a:t>coloring books</a:t>
            </a:r>
            <a:br>
              <a:rPr lang="en-US" sz="4000" dirty="0">
                <a:solidFill>
                  <a:srgbClr val="D8047C"/>
                </a:solidFill>
              </a:rPr>
            </a:br>
            <a:r>
              <a:rPr lang="en-US" sz="4000" dirty="0" smtClean="0">
                <a:solidFill>
                  <a:srgbClr val="D8047C"/>
                </a:solidFill>
              </a:rPr>
              <a:t>as </a:t>
            </a:r>
            <a:r>
              <a:rPr lang="en-US" sz="4000" dirty="0">
                <a:solidFill>
                  <a:srgbClr val="D8047C"/>
                </a:solidFill>
              </a:rPr>
              <a:t>certain people </a:t>
            </a:r>
            <a:r>
              <a:rPr lang="en-US" sz="4000" dirty="0" smtClean="0">
                <a:solidFill>
                  <a:srgbClr val="D8047C"/>
                </a:solidFill>
              </a:rPr>
              <a:t>do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rgbClr val="D8047C"/>
                </a:solidFill>
              </a:rPr>
              <a:t/>
            </a:r>
            <a:br>
              <a:rPr lang="en-US" sz="4000" dirty="0">
                <a:solidFill>
                  <a:srgbClr val="D8047C"/>
                </a:solidFill>
              </a:rPr>
            </a:br>
            <a:r>
              <a:rPr lang="en-US" sz="4000" dirty="0">
                <a:solidFill>
                  <a:srgbClr val="D8047C"/>
                </a:solidFill>
              </a:rPr>
              <a:t>Here's a new one for you</a:t>
            </a:r>
            <a:br>
              <a:rPr lang="en-US" sz="4000" dirty="0">
                <a:solidFill>
                  <a:srgbClr val="D8047C"/>
                </a:solidFill>
              </a:rPr>
            </a:br>
            <a:r>
              <a:rPr lang="en-US" sz="4000" dirty="0" smtClean="0">
                <a:solidFill>
                  <a:srgbClr val="D8047C"/>
                </a:solidFill>
              </a:rPr>
              <a:t>a </a:t>
            </a:r>
            <a:r>
              <a:rPr lang="en-US" sz="4000" dirty="0">
                <a:solidFill>
                  <a:srgbClr val="D8047C"/>
                </a:solidFill>
              </a:rPr>
              <a:t>most unusual coloring book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8000" b="1" dirty="0" smtClean="0">
                <a:solidFill>
                  <a:srgbClr val="7C3C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아롱체" panose="02020603020101020101" pitchFamily="18" charset="-127"/>
                <a:ea typeface="MD아롱체" panose="02020603020101020101" pitchFamily="18" charset="-127"/>
              </a:rPr>
              <a:t>My Coloring Book</a:t>
            </a:r>
            <a:endParaRPr lang="ko-KR" altLang="en-US" sz="8000" b="1" dirty="0">
              <a:solidFill>
                <a:srgbClr val="7C3C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D아롱체" panose="02020603020101020101" pitchFamily="18" charset="-127"/>
              <a:ea typeface="MD아롱체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5759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D8047C"/>
                </a:solidFill>
              </a:rPr>
              <a:t>The kind you never see</a:t>
            </a:r>
            <a:br>
              <a:rPr lang="en-US" sz="4400" dirty="0">
                <a:solidFill>
                  <a:srgbClr val="D8047C"/>
                </a:solidFill>
              </a:rPr>
            </a:br>
            <a:r>
              <a:rPr lang="en-US" sz="4400" dirty="0">
                <a:solidFill>
                  <a:srgbClr val="D8047C"/>
                </a:solidFill>
              </a:rPr>
              <a:t>Crayons ready?</a:t>
            </a:r>
            <a:br>
              <a:rPr lang="en-US" sz="4400" dirty="0">
                <a:solidFill>
                  <a:srgbClr val="D8047C"/>
                </a:solidFill>
              </a:rPr>
            </a:br>
            <a:r>
              <a:rPr lang="en-US" sz="4400" dirty="0">
                <a:solidFill>
                  <a:srgbClr val="D8047C"/>
                </a:solidFill>
              </a:rPr>
              <a:t>Very well</a:t>
            </a:r>
            <a:br>
              <a:rPr lang="en-US" sz="4400" dirty="0">
                <a:solidFill>
                  <a:srgbClr val="D8047C"/>
                </a:solidFill>
              </a:rPr>
            </a:br>
            <a:r>
              <a:rPr lang="en-US" sz="4400" dirty="0">
                <a:solidFill>
                  <a:srgbClr val="D8047C"/>
                </a:solidFill>
              </a:rPr>
              <a:t>Begin to </a:t>
            </a:r>
            <a:r>
              <a:rPr lang="en-US" sz="4400" b="1" dirty="0">
                <a:solidFill>
                  <a:srgbClr val="D8047C"/>
                </a:solidFill>
              </a:rPr>
              <a:t>color 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8000" b="1" dirty="0" smtClean="0">
                <a:solidFill>
                  <a:srgbClr val="7C3C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아롱체" panose="02020603020101020101" pitchFamily="18" charset="-127"/>
                <a:ea typeface="MD아롱체" panose="02020603020101020101" pitchFamily="18" charset="-127"/>
              </a:rPr>
              <a:t>My Coloring Book</a:t>
            </a:r>
            <a:endParaRPr lang="ko-KR" altLang="en-US" sz="8000" b="1" dirty="0">
              <a:solidFill>
                <a:srgbClr val="7C3C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D아롱체" panose="02020603020101020101" pitchFamily="18" charset="-127"/>
              <a:ea typeface="MD아롱체" panose="02020603020101020101" pitchFamily="18" charset="-127"/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78" y1="82339" x2="10380" y2="66504"/>
                        <a14:foregroundMark x1="11550" y1="67357" x2="22515" y2="64677"/>
                        <a14:foregroundMark x1="30848" y1="63094" x2="23977" y2="64677"/>
                        <a14:foregroundMark x1="77632" y1="45432" x2="44006" y2="76492"/>
                        <a14:foregroundMark x1="77339" y1="50305" x2="85673" y2="57369"/>
                        <a14:foregroundMark x1="81725" y1="62485" x2="99561" y2="75883"/>
                        <a14:foregroundMark x1="26462" y1="52132" x2="26462" y2="39342"/>
                        <a14:foregroundMark x1="40058" y1="18027" x2="34942" y2="19854"/>
                        <a14:foregroundMark x1="41813" y1="13155" x2="36404" y2="14738"/>
                        <a14:backgroundMark x1="22807" y1="57369" x2="3801" y2="63703"/>
                        <a14:backgroundMark x1="8187" y1="60414" x2="1316" y2="76857"/>
                        <a14:backgroundMark x1="2778" y1="75030" x2="146" y2="82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769" y="2514740"/>
            <a:ext cx="3625231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401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D8047C"/>
                </a:solidFill>
              </a:rPr>
              <a:t>These are the </a:t>
            </a:r>
            <a:r>
              <a:rPr lang="en-US" sz="4400" b="1" dirty="0">
                <a:solidFill>
                  <a:srgbClr val="D8047C"/>
                </a:solidFill>
              </a:rPr>
              <a:t>eyes</a:t>
            </a:r>
            <a:r>
              <a:rPr lang="en-US" sz="4400" dirty="0">
                <a:solidFill>
                  <a:srgbClr val="D8047C"/>
                </a:solidFill>
              </a:rPr>
              <a:t> that </a:t>
            </a:r>
            <a:r>
              <a:rPr lang="en-US" sz="4400" dirty="0" smtClean="0">
                <a:solidFill>
                  <a:srgbClr val="D8047C"/>
                </a:solidFill>
              </a:rPr>
              <a:t/>
            </a:r>
            <a:br>
              <a:rPr lang="en-US" sz="4400" dirty="0" smtClean="0">
                <a:solidFill>
                  <a:srgbClr val="D8047C"/>
                </a:solidFill>
              </a:rPr>
            </a:br>
            <a:r>
              <a:rPr lang="en-US" sz="4400" dirty="0" smtClean="0">
                <a:solidFill>
                  <a:srgbClr val="D8047C"/>
                </a:solidFill>
              </a:rPr>
              <a:t>watched </a:t>
            </a:r>
            <a:r>
              <a:rPr lang="en-US" sz="4400" dirty="0">
                <a:solidFill>
                  <a:srgbClr val="D8047C"/>
                </a:solidFill>
              </a:rPr>
              <a:t>him</a:t>
            </a:r>
            <a:br>
              <a:rPr lang="en-US" sz="4400" dirty="0">
                <a:solidFill>
                  <a:srgbClr val="D8047C"/>
                </a:solidFill>
              </a:rPr>
            </a:br>
            <a:r>
              <a:rPr lang="en-US" sz="4400" dirty="0">
                <a:solidFill>
                  <a:srgbClr val="D8047C"/>
                </a:solidFill>
              </a:rPr>
              <a:t>As he walked away</a:t>
            </a:r>
            <a:br>
              <a:rPr lang="en-US" sz="4400" dirty="0">
                <a:solidFill>
                  <a:srgbClr val="D8047C"/>
                </a:solidFill>
              </a:rPr>
            </a:br>
            <a:r>
              <a:rPr lang="en-US" sz="4400" dirty="0">
                <a:solidFill>
                  <a:srgbClr val="D8047C"/>
                </a:solidFill>
              </a:rPr>
              <a:t>Color them </a:t>
            </a:r>
            <a:r>
              <a:rPr lang="en-US" sz="4400" b="1" dirty="0">
                <a:solidFill>
                  <a:srgbClr val="D8047C"/>
                </a:solidFill>
              </a:rPr>
              <a:t>gray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8000" b="1" dirty="0" smtClean="0">
                <a:solidFill>
                  <a:srgbClr val="7C3C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아롱체" panose="02020603020101020101" pitchFamily="18" charset="-127"/>
                <a:ea typeface="MD아롱체" panose="02020603020101020101" pitchFamily="18" charset="-127"/>
              </a:rPr>
              <a:t>My Coloring Book</a:t>
            </a:r>
            <a:endParaRPr lang="ko-KR" altLang="en-US" sz="8000" b="1" dirty="0">
              <a:solidFill>
                <a:srgbClr val="7C3C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D아롱체" panose="02020603020101020101" pitchFamily="18" charset="-127"/>
              <a:ea typeface="MD아롱체" panose="02020603020101020101" pitchFamily="18" charset="-12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1829" y="2029293"/>
            <a:ext cx="3437321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313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3200" b="1" dirty="0" smtClean="0">
                <a:solidFill>
                  <a:schemeClr val="bg2">
                    <a:lumMod val="75000"/>
                  </a:schemeClr>
                </a:solidFill>
              </a:rPr>
              <a:t>Not white or black.  </a:t>
            </a:r>
          </a:p>
          <a:p>
            <a:pPr marL="0" indent="0" algn="ctr">
              <a:buNone/>
            </a:pPr>
            <a:r>
              <a:rPr lang="en-US" altLang="ko-KR" sz="3200" b="1" dirty="0" smtClean="0">
                <a:solidFill>
                  <a:schemeClr val="bg2">
                    <a:lumMod val="75000"/>
                  </a:schemeClr>
                </a:solidFill>
              </a:rPr>
              <a:t>No emotion.  </a:t>
            </a:r>
          </a:p>
          <a:p>
            <a:pPr marL="0" indent="0" algn="ctr">
              <a:buNone/>
            </a:pPr>
            <a:r>
              <a:rPr lang="en-US" altLang="ko-KR" sz="3200" b="1" dirty="0" smtClean="0">
                <a:solidFill>
                  <a:schemeClr val="bg2">
                    <a:lumMod val="75000"/>
                  </a:schemeClr>
                </a:solidFill>
              </a:rPr>
              <a:t>Loss or depression. </a:t>
            </a:r>
            <a:endParaRPr lang="ko-KR" altLang="en-US" sz="3200" dirty="0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8000" b="1" dirty="0" smtClean="0">
                <a:solidFill>
                  <a:srgbClr val="B0B3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아롱체" panose="02020603020101020101" pitchFamily="18" charset="-127"/>
                <a:ea typeface="MD아롱체" panose="02020603020101020101" pitchFamily="18" charset="-127"/>
              </a:rPr>
              <a:t>Grey </a:t>
            </a:r>
            <a:endParaRPr lang="ko-KR" altLang="en-US" sz="8000" b="1" dirty="0">
              <a:solidFill>
                <a:srgbClr val="B0B3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D아롱체" panose="02020603020101020101" pitchFamily="18" charset="-127"/>
              <a:ea typeface="MD아롱체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411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D8047C"/>
                </a:solidFill>
              </a:rPr>
              <a:t>This is the </a:t>
            </a:r>
            <a:r>
              <a:rPr lang="en-US" sz="4400" b="1" dirty="0">
                <a:solidFill>
                  <a:srgbClr val="D8047C"/>
                </a:solidFill>
              </a:rPr>
              <a:t>heart</a:t>
            </a:r>
            <a:r>
              <a:rPr lang="en-US" sz="4400" dirty="0">
                <a:solidFill>
                  <a:srgbClr val="D8047C"/>
                </a:solidFill>
              </a:rPr>
              <a:t> that thought</a:t>
            </a:r>
            <a:br>
              <a:rPr lang="en-US" sz="4400" dirty="0">
                <a:solidFill>
                  <a:srgbClr val="D8047C"/>
                </a:solidFill>
              </a:rPr>
            </a:br>
            <a:r>
              <a:rPr lang="en-US" sz="4400" dirty="0">
                <a:solidFill>
                  <a:srgbClr val="D8047C"/>
                </a:solidFill>
              </a:rPr>
              <a:t>He would always be true</a:t>
            </a:r>
            <a:br>
              <a:rPr lang="en-US" sz="4400" dirty="0">
                <a:solidFill>
                  <a:srgbClr val="D8047C"/>
                </a:solidFill>
              </a:rPr>
            </a:br>
            <a:r>
              <a:rPr lang="en-US" sz="4400" dirty="0">
                <a:solidFill>
                  <a:srgbClr val="D8047C"/>
                </a:solidFill>
              </a:rPr>
              <a:t>Color it </a:t>
            </a:r>
            <a:r>
              <a:rPr lang="en-US" sz="4400" b="1" dirty="0">
                <a:solidFill>
                  <a:srgbClr val="D8047C"/>
                </a:solidFill>
              </a:rPr>
              <a:t>blue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8000" b="1" dirty="0" smtClean="0">
                <a:solidFill>
                  <a:srgbClr val="7C3C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아롱체" panose="02020603020101020101" pitchFamily="18" charset="-127"/>
                <a:ea typeface="MD아롱체" panose="02020603020101020101" pitchFamily="18" charset="-127"/>
              </a:rPr>
              <a:t>My Coloring Book</a:t>
            </a:r>
            <a:endParaRPr lang="ko-KR" altLang="en-US" sz="8000" b="1" dirty="0">
              <a:solidFill>
                <a:srgbClr val="7C3C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D아롱체" panose="02020603020101020101" pitchFamily="18" charset="-127"/>
              <a:ea typeface="MD아롱체" panose="02020603020101020101" pitchFamily="18" charset="-12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8796" y="2045545"/>
            <a:ext cx="3435018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792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" y="3411742"/>
            <a:ext cx="1538356" cy="3200400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248" y="3411742"/>
            <a:ext cx="1497575" cy="3200400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8769" y="3411742"/>
            <a:ext cx="1523633" cy="3200400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3348" y="3411742"/>
            <a:ext cx="1527638" cy="32004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1932" y="3411742"/>
            <a:ext cx="1531946" cy="3200400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4824" y="3411742"/>
            <a:ext cx="1501141" cy="3200400"/>
          </a:xfrm>
          <a:prstGeom prst="rect">
            <a:avLst/>
          </a:prstGeom>
        </p:spPr>
      </p:pic>
      <p:pic>
        <p:nvPicPr>
          <p:cNvPr id="20" name="Picture 1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86105" y="211342"/>
            <a:ext cx="1498538" cy="3200400"/>
          </a:xfrm>
          <a:prstGeom prst="rect">
            <a:avLst/>
          </a:prstGeom>
        </p:spPr>
      </p:pic>
      <p:pic>
        <p:nvPicPr>
          <p:cNvPr id="21" name="Picture 20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296" y="211342"/>
            <a:ext cx="1505176" cy="3200400"/>
          </a:xfrm>
          <a:prstGeom prst="rect">
            <a:avLst/>
          </a:prstGeom>
        </p:spPr>
      </p:pic>
      <p:pic>
        <p:nvPicPr>
          <p:cNvPr id="22" name="Picture 21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25768" y="211342"/>
            <a:ext cx="1534649" cy="3200400"/>
          </a:xfrm>
          <a:prstGeom prst="rect">
            <a:avLst/>
          </a:prstGeom>
        </p:spPr>
      </p:pic>
      <p:pic>
        <p:nvPicPr>
          <p:cNvPr id="23" name="Picture 22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72943" y="211342"/>
            <a:ext cx="1508758" cy="3200400"/>
          </a:xfrm>
          <a:prstGeom prst="rect">
            <a:avLst/>
          </a:prstGeom>
        </p:spPr>
      </p:pic>
      <p:pic>
        <p:nvPicPr>
          <p:cNvPr id="24" name="Picture 23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53889" y="211342"/>
            <a:ext cx="1508758" cy="3200400"/>
          </a:xfrm>
          <a:prstGeom prst="rect">
            <a:avLst/>
          </a:prstGeom>
        </p:spPr>
      </p:pic>
      <p:pic>
        <p:nvPicPr>
          <p:cNvPr id="25" name="Picture 24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630816" y="211342"/>
            <a:ext cx="1512777" cy="3200400"/>
          </a:xfrm>
          <a:prstGeom prst="rect">
            <a:avLst/>
          </a:prstGeom>
        </p:spPr>
      </p:pic>
      <p:pic>
        <p:nvPicPr>
          <p:cNvPr id="27" name="Picture 26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070713" y="211342"/>
            <a:ext cx="1505096" cy="3200400"/>
          </a:xfrm>
          <a:prstGeom prst="rect">
            <a:avLst/>
          </a:prstGeom>
        </p:spPr>
      </p:pic>
      <p:pic>
        <p:nvPicPr>
          <p:cNvPr id="28" name="Picture 27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094939" y="211342"/>
            <a:ext cx="1525581" cy="3200400"/>
          </a:xfrm>
          <a:prstGeom prst="rect">
            <a:avLst/>
          </a:prstGeom>
        </p:spPr>
      </p:pic>
      <p:pic>
        <p:nvPicPr>
          <p:cNvPr id="29" name="Picture 28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126911" y="3411742"/>
            <a:ext cx="1521637" cy="3200400"/>
          </a:xfrm>
          <a:prstGeom prst="rect">
            <a:avLst/>
          </a:prstGeom>
        </p:spPr>
      </p:pic>
      <p:pic>
        <p:nvPicPr>
          <p:cNvPr id="30" name="Picture 29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649494" y="3411742"/>
            <a:ext cx="1541560" cy="3200400"/>
          </a:xfrm>
          <a:prstGeom prst="rect">
            <a:avLst/>
          </a:prstGeom>
        </p:spPr>
      </p:pic>
      <p:pic>
        <p:nvPicPr>
          <p:cNvPr id="31" name="Picture 2" descr="Image result for Paint Can Black and White">
            <a:hlinkClick r:id="rId34" action="ppaction://hlinksldjump"/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471" b="97059" l="817" r="98856">
                        <a14:foregroundMark x1="22222" y1="74510" x2="13562" y2="74510"/>
                        <a14:foregroundMark x1="27614" y1="64216" x2="28268" y2="20752"/>
                        <a14:foregroundMark x1="30392" y1="50000" x2="45425" y2="24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420" y="6093312"/>
            <a:ext cx="808079" cy="8080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76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3200" b="1" dirty="0" smtClean="0">
                <a:solidFill>
                  <a:schemeClr val="accent5">
                    <a:lumMod val="75000"/>
                  </a:schemeClr>
                </a:solidFill>
              </a:rPr>
              <a:t>Crying. </a:t>
            </a:r>
          </a:p>
          <a:p>
            <a:pPr marL="0" indent="0" algn="ctr">
              <a:buNone/>
            </a:pPr>
            <a:r>
              <a:rPr lang="en-US" altLang="ko-KR" sz="3200" b="1" dirty="0" smtClean="0">
                <a:solidFill>
                  <a:schemeClr val="accent5">
                    <a:lumMod val="75000"/>
                  </a:schemeClr>
                </a:solidFill>
              </a:rPr>
              <a:t>Sadness.  </a:t>
            </a:r>
            <a:endParaRPr lang="ko-KR" altLang="en-US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8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아롱체" panose="02020603020101020101" pitchFamily="18" charset="-127"/>
                <a:ea typeface="MD아롱체" panose="02020603020101020101" pitchFamily="18" charset="-127"/>
              </a:rPr>
              <a:t>Blue </a:t>
            </a:r>
            <a:endParaRPr lang="ko-KR" altLang="en-US" sz="8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D아롱체" panose="02020603020101020101" pitchFamily="18" charset="-127"/>
              <a:ea typeface="MD아롱체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1818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D8047C"/>
                </a:solidFill>
              </a:rPr>
              <a:t>These are the </a:t>
            </a:r>
            <a:r>
              <a:rPr lang="en-US" sz="4400" b="1" dirty="0">
                <a:solidFill>
                  <a:srgbClr val="D8047C"/>
                </a:solidFill>
              </a:rPr>
              <a:t>arms</a:t>
            </a:r>
            <a:r>
              <a:rPr lang="en-US" sz="4400" dirty="0">
                <a:solidFill>
                  <a:srgbClr val="D8047C"/>
                </a:solidFill>
              </a:rPr>
              <a:t> that </a:t>
            </a:r>
            <a:r>
              <a:rPr lang="en-US" sz="4400" dirty="0" smtClean="0">
                <a:solidFill>
                  <a:srgbClr val="D8047C"/>
                </a:solidFill>
              </a:rPr>
              <a:t/>
            </a:r>
            <a:br>
              <a:rPr lang="en-US" sz="4400" dirty="0" smtClean="0">
                <a:solidFill>
                  <a:srgbClr val="D8047C"/>
                </a:solidFill>
              </a:rPr>
            </a:br>
            <a:r>
              <a:rPr lang="en-US" sz="4400" dirty="0" smtClean="0">
                <a:solidFill>
                  <a:srgbClr val="D8047C"/>
                </a:solidFill>
              </a:rPr>
              <a:t>held </a:t>
            </a:r>
            <a:r>
              <a:rPr lang="en-US" sz="4400" dirty="0">
                <a:solidFill>
                  <a:srgbClr val="D8047C"/>
                </a:solidFill>
              </a:rPr>
              <a:t>him</a:t>
            </a:r>
            <a:br>
              <a:rPr lang="en-US" sz="4400" dirty="0">
                <a:solidFill>
                  <a:srgbClr val="D8047C"/>
                </a:solidFill>
              </a:rPr>
            </a:br>
            <a:r>
              <a:rPr lang="en-US" sz="4400" dirty="0" smtClean="0">
                <a:solidFill>
                  <a:srgbClr val="D8047C"/>
                </a:solidFill>
              </a:rPr>
              <a:t>and </a:t>
            </a:r>
            <a:r>
              <a:rPr lang="en-US" sz="4400" dirty="0">
                <a:solidFill>
                  <a:srgbClr val="D8047C"/>
                </a:solidFill>
              </a:rPr>
              <a:t>touched him</a:t>
            </a:r>
            <a:br>
              <a:rPr lang="en-US" sz="4400" dirty="0">
                <a:solidFill>
                  <a:srgbClr val="D8047C"/>
                </a:solidFill>
              </a:rPr>
            </a:br>
            <a:r>
              <a:rPr lang="en-US" sz="4400" dirty="0">
                <a:solidFill>
                  <a:srgbClr val="D8047C"/>
                </a:solidFill>
              </a:rPr>
              <a:t>Then lost him, somehow</a:t>
            </a:r>
            <a:br>
              <a:rPr lang="en-US" sz="4400" dirty="0">
                <a:solidFill>
                  <a:srgbClr val="D8047C"/>
                </a:solidFill>
              </a:rPr>
            </a:br>
            <a:r>
              <a:rPr lang="en-US" sz="4400" b="1" dirty="0">
                <a:solidFill>
                  <a:srgbClr val="D8047C"/>
                </a:solidFill>
              </a:rPr>
              <a:t>Color them empty</a:t>
            </a:r>
            <a:r>
              <a:rPr lang="en-US" sz="4400" dirty="0">
                <a:solidFill>
                  <a:srgbClr val="D8047C"/>
                </a:solidFill>
              </a:rPr>
              <a:t>, now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8000" b="1" dirty="0" smtClean="0">
                <a:solidFill>
                  <a:srgbClr val="7C3C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아롱체" panose="02020603020101020101" pitchFamily="18" charset="-127"/>
                <a:ea typeface="MD아롱체" panose="02020603020101020101" pitchFamily="18" charset="-127"/>
              </a:rPr>
              <a:t>My Coloring Book</a:t>
            </a:r>
            <a:endParaRPr lang="ko-KR" altLang="en-US" sz="8000" b="1" dirty="0">
              <a:solidFill>
                <a:srgbClr val="7C3C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D아롱체" panose="02020603020101020101" pitchFamily="18" charset="-127"/>
              <a:ea typeface="MD아롱체" panose="02020603020101020101" pitchFamily="18" charset="-12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8796" y="2045545"/>
            <a:ext cx="3435018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852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642" y="0"/>
            <a:ext cx="472671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51"/>
          <a:stretch/>
        </p:blipFill>
        <p:spPr>
          <a:xfrm flipH="1">
            <a:off x="8459357" y="4406348"/>
            <a:ext cx="4726715" cy="2451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51"/>
          <a:stretch/>
        </p:blipFill>
        <p:spPr>
          <a:xfrm>
            <a:off x="-994073" y="4406348"/>
            <a:ext cx="4726715" cy="24516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51"/>
          <a:stretch/>
        </p:blipFill>
        <p:spPr>
          <a:xfrm>
            <a:off x="8459356" y="1954696"/>
            <a:ext cx="4726715" cy="24516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51"/>
          <a:stretch/>
        </p:blipFill>
        <p:spPr>
          <a:xfrm flipH="1">
            <a:off x="8359966" y="-496956"/>
            <a:ext cx="4726715" cy="24516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51"/>
          <a:stretch/>
        </p:blipFill>
        <p:spPr>
          <a:xfrm>
            <a:off x="-958631" y="1954696"/>
            <a:ext cx="4726715" cy="24516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51"/>
          <a:stretch/>
        </p:blipFill>
        <p:spPr>
          <a:xfrm>
            <a:off x="-994074" y="-496956"/>
            <a:ext cx="4726715" cy="245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6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D8047C"/>
                </a:solidFill>
              </a:rPr>
              <a:t>These are the </a:t>
            </a:r>
            <a:r>
              <a:rPr lang="en-US" sz="4400" b="1" dirty="0">
                <a:solidFill>
                  <a:srgbClr val="D8047C"/>
                </a:solidFill>
              </a:rPr>
              <a:t>beads</a:t>
            </a:r>
            <a:r>
              <a:rPr lang="en-US" sz="4400" dirty="0">
                <a:solidFill>
                  <a:srgbClr val="D8047C"/>
                </a:solidFill>
              </a:rPr>
              <a:t> I wore</a:t>
            </a:r>
            <a:br>
              <a:rPr lang="en-US" sz="4400" dirty="0">
                <a:solidFill>
                  <a:srgbClr val="D8047C"/>
                </a:solidFill>
              </a:rPr>
            </a:br>
            <a:r>
              <a:rPr lang="en-US" sz="4400" dirty="0">
                <a:solidFill>
                  <a:srgbClr val="D8047C"/>
                </a:solidFill>
              </a:rPr>
              <a:t>Until she came between</a:t>
            </a:r>
            <a:br>
              <a:rPr lang="en-US" sz="4400" dirty="0">
                <a:solidFill>
                  <a:srgbClr val="D8047C"/>
                </a:solidFill>
              </a:rPr>
            </a:br>
            <a:r>
              <a:rPr lang="en-US" sz="4400" dirty="0">
                <a:solidFill>
                  <a:srgbClr val="D8047C"/>
                </a:solidFill>
              </a:rPr>
              <a:t>Color them </a:t>
            </a:r>
            <a:r>
              <a:rPr lang="en-US" sz="4400" b="1" dirty="0">
                <a:solidFill>
                  <a:srgbClr val="D8047C"/>
                </a:solidFill>
              </a:rPr>
              <a:t>green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8000" b="1" dirty="0" smtClean="0">
                <a:solidFill>
                  <a:srgbClr val="7C3C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아롱체" panose="02020603020101020101" pitchFamily="18" charset="-127"/>
                <a:ea typeface="MD아롱체" panose="02020603020101020101" pitchFamily="18" charset="-127"/>
              </a:rPr>
              <a:t>My Coloring Book</a:t>
            </a:r>
            <a:endParaRPr lang="ko-KR" altLang="en-US" sz="8000" b="1" dirty="0">
              <a:solidFill>
                <a:srgbClr val="7C3C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D아롱체" panose="02020603020101020101" pitchFamily="18" charset="-127"/>
              <a:ea typeface="MD아롱체" panose="02020603020101020101" pitchFamily="18" charset="-12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6494" y="2045545"/>
            <a:ext cx="343732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0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3200" b="1" dirty="0" smtClean="0">
                <a:solidFill>
                  <a:srgbClr val="00B050"/>
                </a:solidFill>
              </a:rPr>
              <a:t>Green with envy. </a:t>
            </a:r>
          </a:p>
          <a:p>
            <a:pPr marL="0" indent="0" algn="ctr">
              <a:buNone/>
            </a:pPr>
            <a:r>
              <a:rPr lang="en-US" altLang="ko-KR" sz="3200" b="1" dirty="0" smtClean="0">
                <a:solidFill>
                  <a:srgbClr val="00B050"/>
                </a:solidFill>
              </a:rPr>
              <a:t>Jealousy. </a:t>
            </a:r>
            <a:endParaRPr lang="ko-KR" altLang="en-US" sz="3200" dirty="0">
              <a:solidFill>
                <a:srgbClr val="00B05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8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아롱체" panose="02020603020101020101" pitchFamily="18" charset="-127"/>
                <a:ea typeface="MD아롱체" panose="02020603020101020101" pitchFamily="18" charset="-127"/>
              </a:rPr>
              <a:t>Green </a:t>
            </a:r>
            <a:endParaRPr lang="ko-KR" alt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D아롱체" panose="02020603020101020101" pitchFamily="18" charset="-127"/>
              <a:ea typeface="MD아롱체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3707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D8047C"/>
                </a:solidFill>
              </a:rPr>
              <a:t>This is the </a:t>
            </a:r>
            <a:r>
              <a:rPr lang="en-US" sz="4400" b="1" dirty="0">
                <a:solidFill>
                  <a:srgbClr val="D8047C"/>
                </a:solidFill>
              </a:rPr>
              <a:t>room</a:t>
            </a:r>
            <a:r>
              <a:rPr lang="en-US" sz="4400" dirty="0">
                <a:solidFill>
                  <a:srgbClr val="D8047C"/>
                </a:solidFill>
              </a:rPr>
              <a:t> I sleep in</a:t>
            </a:r>
            <a:br>
              <a:rPr lang="en-US" sz="4400" dirty="0">
                <a:solidFill>
                  <a:srgbClr val="D8047C"/>
                </a:solidFill>
              </a:rPr>
            </a:br>
            <a:r>
              <a:rPr lang="en-US" sz="4400" dirty="0">
                <a:solidFill>
                  <a:srgbClr val="D8047C"/>
                </a:solidFill>
              </a:rPr>
              <a:t>Walk in and weep in, hiding</a:t>
            </a:r>
            <a:br>
              <a:rPr lang="en-US" sz="4400" dirty="0">
                <a:solidFill>
                  <a:srgbClr val="D8047C"/>
                </a:solidFill>
              </a:rPr>
            </a:br>
            <a:r>
              <a:rPr lang="en-US" sz="4400" dirty="0">
                <a:solidFill>
                  <a:srgbClr val="D8047C"/>
                </a:solidFill>
              </a:rPr>
              <a:t>That nobody sees</a:t>
            </a:r>
            <a:br>
              <a:rPr lang="en-US" sz="4400" dirty="0">
                <a:solidFill>
                  <a:srgbClr val="D8047C"/>
                </a:solidFill>
              </a:rPr>
            </a:br>
            <a:r>
              <a:rPr lang="en-US" sz="4400" b="1" dirty="0">
                <a:solidFill>
                  <a:srgbClr val="D8047C"/>
                </a:solidFill>
              </a:rPr>
              <a:t>Color it lonely</a:t>
            </a:r>
            <a:r>
              <a:rPr lang="en-US" sz="4400" dirty="0">
                <a:solidFill>
                  <a:srgbClr val="D8047C"/>
                </a:solidFill>
              </a:rPr>
              <a:t>, please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8000" b="1" dirty="0" smtClean="0">
                <a:solidFill>
                  <a:srgbClr val="7C3C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아롱체" panose="02020603020101020101" pitchFamily="18" charset="-127"/>
                <a:ea typeface="MD아롱체" panose="02020603020101020101" pitchFamily="18" charset="-127"/>
              </a:rPr>
              <a:t>My Coloring Book</a:t>
            </a:r>
            <a:endParaRPr lang="ko-KR" altLang="en-US" sz="8000" b="1" dirty="0">
              <a:solidFill>
                <a:srgbClr val="7C3C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D아롱체" panose="02020603020101020101" pitchFamily="18" charset="-127"/>
              <a:ea typeface="MD아롱체" panose="02020603020101020101" pitchFamily="18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6494" y="2045545"/>
            <a:ext cx="343732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0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" t="2103" r="-129" b="13311"/>
          <a:stretch/>
        </p:blipFill>
        <p:spPr>
          <a:xfrm>
            <a:off x="0" y="-1"/>
            <a:ext cx="12311270" cy="692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2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D8047C"/>
                </a:solidFill>
              </a:rPr>
              <a:t>This is </a:t>
            </a:r>
            <a:r>
              <a:rPr lang="en-US" sz="4400" b="1" dirty="0">
                <a:solidFill>
                  <a:srgbClr val="D8047C"/>
                </a:solidFill>
              </a:rPr>
              <a:t>the man</a:t>
            </a:r>
            <a:r>
              <a:rPr lang="en-US" sz="4400" dirty="0">
                <a:solidFill>
                  <a:srgbClr val="D8047C"/>
                </a:solidFill>
              </a:rPr>
              <a:t/>
            </a:r>
            <a:br>
              <a:rPr lang="en-US" sz="4400" dirty="0">
                <a:solidFill>
                  <a:srgbClr val="D8047C"/>
                </a:solidFill>
              </a:rPr>
            </a:br>
            <a:r>
              <a:rPr lang="en-US" sz="4400" dirty="0">
                <a:solidFill>
                  <a:srgbClr val="D8047C"/>
                </a:solidFill>
              </a:rPr>
              <a:t>The one I depended upon</a:t>
            </a:r>
            <a:br>
              <a:rPr lang="en-US" sz="4400" dirty="0">
                <a:solidFill>
                  <a:srgbClr val="D8047C"/>
                </a:solidFill>
              </a:rPr>
            </a:br>
            <a:r>
              <a:rPr lang="en-US" sz="4400" b="1" dirty="0">
                <a:solidFill>
                  <a:srgbClr val="D8047C"/>
                </a:solidFill>
              </a:rPr>
              <a:t>Color him gone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8000" b="1" dirty="0" smtClean="0">
                <a:solidFill>
                  <a:srgbClr val="7C3C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아롱체" panose="02020603020101020101" pitchFamily="18" charset="-127"/>
                <a:ea typeface="MD아롱체" panose="02020603020101020101" pitchFamily="18" charset="-127"/>
              </a:rPr>
              <a:t>My Coloring Book</a:t>
            </a:r>
            <a:endParaRPr lang="ko-KR" altLang="en-US" sz="8000" b="1" dirty="0">
              <a:solidFill>
                <a:srgbClr val="7C3C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D아롱체" panose="02020603020101020101" pitchFamily="18" charset="-127"/>
              <a:ea typeface="MD아롱체" panose="02020603020101020101" pitchFamily="18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4847" y="2045545"/>
            <a:ext cx="3428967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6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3714750"/>
            <a:ext cx="59055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9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209" y="2576480"/>
            <a:ext cx="10515600" cy="1325563"/>
          </a:xfr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8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아롱체" panose="02020603020101020101" pitchFamily="18" charset="-127"/>
                <a:ea typeface="MD아롱체" panose="02020603020101020101" pitchFamily="18" charset="-127"/>
              </a:rPr>
              <a:t>Color Idioms</a:t>
            </a:r>
            <a:endParaRPr lang="ko-KR" altLang="en-US" sz="8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D아롱체" panose="02020603020101020101" pitchFamily="18" charset="-127"/>
              <a:ea typeface="MD아롱체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2518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8000" b="1" dirty="0" smtClean="0">
                <a:solidFill>
                  <a:srgbClr val="007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아롱체" panose="02020603020101020101" pitchFamily="18" charset="-127"/>
                <a:ea typeface="MD아롱체" panose="02020603020101020101" pitchFamily="18" charset="-127"/>
              </a:rPr>
              <a:t>Blue</a:t>
            </a:r>
            <a:endParaRPr lang="ko-KR" altLang="en-US" sz="8000" b="1" dirty="0">
              <a:solidFill>
                <a:srgbClr val="007FB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D아롱체" panose="02020603020101020101" pitchFamily="18" charset="-127"/>
              <a:ea typeface="MD아롱체" panose="02020603020101020101" pitchFamily="18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3200" b="1" dirty="0" smtClean="0">
                <a:solidFill>
                  <a:srgbClr val="0070C0"/>
                </a:solidFill>
              </a:rPr>
              <a:t>You are: </a:t>
            </a:r>
          </a:p>
          <a:p>
            <a:pPr marL="0" indent="0" algn="ctr">
              <a:buNone/>
            </a:pPr>
            <a:r>
              <a:rPr lang="en-US" altLang="ko-KR" sz="3200" dirty="0" smtClean="0">
                <a:solidFill>
                  <a:srgbClr val="0070C0"/>
                </a:solidFill>
              </a:rPr>
              <a:t>conservative, reliable and trustworthy </a:t>
            </a:r>
          </a:p>
          <a:p>
            <a:pPr marL="0" indent="0" algn="ctr">
              <a:buNone/>
            </a:pPr>
            <a:endParaRPr lang="en-US" altLang="ko-KR" sz="32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altLang="ko-KR" sz="3200" b="1" dirty="0" smtClean="0">
                <a:solidFill>
                  <a:srgbClr val="0070C0"/>
                </a:solidFill>
              </a:rPr>
              <a:t>Deepest need:  </a:t>
            </a:r>
          </a:p>
          <a:p>
            <a:pPr marL="0" indent="0" algn="ctr">
              <a:buNone/>
            </a:pPr>
            <a:r>
              <a:rPr lang="en-US" altLang="ko-KR" sz="3200" dirty="0" smtClean="0">
                <a:solidFill>
                  <a:srgbClr val="0070C0"/>
                </a:solidFill>
              </a:rPr>
              <a:t>To find inner peace and truth.  </a:t>
            </a:r>
          </a:p>
          <a:p>
            <a:pPr marL="0" indent="0" algn="ctr">
              <a:buNone/>
            </a:pPr>
            <a:endParaRPr lang="ko-KR" altLang="en-US" sz="3200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7600"/>
            <a:ext cx="1505176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20000"/>
              <a:lumOff val="80000"/>
              <a:alpha val="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203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3200" b="1" dirty="0" smtClean="0">
                <a:solidFill>
                  <a:srgbClr val="42A224"/>
                </a:solidFill>
              </a:rPr>
              <a:t>You are: </a:t>
            </a:r>
          </a:p>
          <a:p>
            <a:pPr marL="0" indent="0" algn="ctr">
              <a:buNone/>
            </a:pPr>
            <a:r>
              <a:rPr lang="en-US" altLang="ko-KR" sz="3200" dirty="0">
                <a:solidFill>
                  <a:srgbClr val="42A224"/>
                </a:solidFill>
              </a:rPr>
              <a:t>k</a:t>
            </a:r>
            <a:r>
              <a:rPr lang="en-US" altLang="ko-KR" sz="3200" dirty="0" smtClean="0">
                <a:solidFill>
                  <a:srgbClr val="42A224"/>
                </a:solidFill>
              </a:rPr>
              <a:t>ind, generous, and compassionate  </a:t>
            </a:r>
          </a:p>
          <a:p>
            <a:pPr marL="0" indent="0" algn="ctr">
              <a:buNone/>
            </a:pPr>
            <a:endParaRPr lang="en-US" altLang="ko-KR" sz="3200" dirty="0">
              <a:solidFill>
                <a:srgbClr val="42A224"/>
              </a:solidFill>
            </a:endParaRPr>
          </a:p>
          <a:p>
            <a:pPr marL="0" indent="0" algn="ctr">
              <a:buNone/>
            </a:pPr>
            <a:r>
              <a:rPr lang="en-US" altLang="ko-KR" sz="3200" b="1" dirty="0" smtClean="0">
                <a:solidFill>
                  <a:srgbClr val="42A224"/>
                </a:solidFill>
              </a:rPr>
              <a:t>Deepest need:  </a:t>
            </a:r>
          </a:p>
          <a:p>
            <a:pPr marL="0" indent="0" algn="ctr">
              <a:buNone/>
            </a:pPr>
            <a:r>
              <a:rPr lang="en-US" altLang="ko-KR" sz="3200" dirty="0">
                <a:solidFill>
                  <a:srgbClr val="42A224"/>
                </a:solidFill>
              </a:rPr>
              <a:t>t</a:t>
            </a:r>
            <a:r>
              <a:rPr lang="en-US" altLang="ko-KR" sz="3200" dirty="0" smtClean="0">
                <a:solidFill>
                  <a:srgbClr val="42A224"/>
                </a:solidFill>
              </a:rPr>
              <a:t>o belong, to love, and to feel safe  </a:t>
            </a:r>
          </a:p>
          <a:p>
            <a:pPr marL="0" indent="0" algn="ctr">
              <a:buNone/>
            </a:pPr>
            <a:endParaRPr lang="ko-KR" altLang="en-US" sz="3200" dirty="0">
              <a:solidFill>
                <a:srgbClr val="42A22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8000" b="1" dirty="0" smtClean="0">
                <a:solidFill>
                  <a:srgbClr val="42A2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아롱체" panose="02020603020101020101" pitchFamily="18" charset="-127"/>
                <a:ea typeface="MD아롱체" panose="02020603020101020101" pitchFamily="18" charset="-127"/>
              </a:rPr>
              <a:t>Green</a:t>
            </a:r>
            <a:endParaRPr lang="ko-KR" altLang="en-US" sz="8000" b="1" dirty="0">
              <a:solidFill>
                <a:srgbClr val="42A2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D아롱체" panose="02020603020101020101" pitchFamily="18" charset="-127"/>
              <a:ea typeface="MD아롱체" panose="02020603020101020101" pitchFamily="18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7600"/>
            <a:ext cx="1534649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20000"/>
              <a:lumOff val="80000"/>
              <a:alpha val="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176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3200" b="1" dirty="0" smtClean="0">
                <a:solidFill>
                  <a:srgbClr val="232323"/>
                </a:solidFill>
              </a:rPr>
              <a:t>You are: </a:t>
            </a:r>
          </a:p>
          <a:p>
            <a:pPr marL="0" indent="0" algn="ctr">
              <a:buNone/>
            </a:pPr>
            <a:r>
              <a:rPr lang="en-US" altLang="ko-KR" sz="3200" dirty="0" smtClean="0">
                <a:solidFill>
                  <a:srgbClr val="232323"/>
                </a:solidFill>
              </a:rPr>
              <a:t>Strong-willed and determined.  </a:t>
            </a:r>
          </a:p>
          <a:p>
            <a:pPr marL="0" indent="0" algn="ctr">
              <a:buNone/>
            </a:pPr>
            <a:endParaRPr lang="en-US" altLang="ko-KR" sz="3200" dirty="0">
              <a:solidFill>
                <a:srgbClr val="232323"/>
              </a:solidFill>
            </a:endParaRPr>
          </a:p>
          <a:p>
            <a:pPr marL="0" indent="0" algn="ctr">
              <a:buNone/>
            </a:pPr>
            <a:r>
              <a:rPr lang="en-US" altLang="ko-KR" sz="3200" b="1" dirty="0" smtClean="0">
                <a:solidFill>
                  <a:srgbClr val="232323"/>
                </a:solidFill>
              </a:rPr>
              <a:t>Deepest need:  </a:t>
            </a:r>
          </a:p>
          <a:p>
            <a:pPr marL="0" indent="0" algn="ctr">
              <a:buNone/>
            </a:pPr>
            <a:r>
              <a:rPr lang="en-US" altLang="ko-KR" sz="3200" dirty="0" smtClean="0">
                <a:solidFill>
                  <a:srgbClr val="232323"/>
                </a:solidFill>
              </a:rPr>
              <a:t>To have power and control.  </a:t>
            </a:r>
          </a:p>
          <a:p>
            <a:pPr marL="0" indent="0" algn="ctr">
              <a:buNone/>
            </a:pPr>
            <a:endParaRPr lang="ko-KR" altLang="en-US" sz="3200" dirty="0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8000" b="1" dirty="0" smtClean="0">
                <a:solidFill>
                  <a:srgbClr val="2323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아롱체" panose="02020603020101020101" pitchFamily="18" charset="-127"/>
                <a:ea typeface="MD아롱체" panose="02020603020101020101" pitchFamily="18" charset="-127"/>
              </a:rPr>
              <a:t>Black </a:t>
            </a:r>
            <a:endParaRPr lang="ko-KR" altLang="en-US" sz="8000" b="1" dirty="0">
              <a:solidFill>
                <a:srgbClr val="2323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D아롱체" panose="02020603020101020101" pitchFamily="18" charset="-127"/>
              <a:ea typeface="MD아롱체" panose="02020603020101020101" pitchFamily="18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7600"/>
            <a:ext cx="1505096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20000"/>
              <a:lumOff val="80000"/>
              <a:alpha val="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223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3200" b="1" dirty="0" smtClean="0">
                <a:solidFill>
                  <a:srgbClr val="03327D"/>
                </a:solidFill>
              </a:rPr>
              <a:t>You are: </a:t>
            </a:r>
          </a:p>
          <a:p>
            <a:pPr marL="0" indent="0" algn="ctr">
              <a:buNone/>
            </a:pPr>
            <a:r>
              <a:rPr lang="en-US" altLang="ko-KR" sz="3200" dirty="0">
                <a:solidFill>
                  <a:srgbClr val="03327D"/>
                </a:solidFill>
              </a:rPr>
              <a:t>h</a:t>
            </a:r>
            <a:r>
              <a:rPr lang="en-US" altLang="ko-KR" sz="3200" dirty="0" smtClean="0">
                <a:solidFill>
                  <a:srgbClr val="03327D"/>
                </a:solidFill>
              </a:rPr>
              <a:t>onest, compassionate, and understanding.</a:t>
            </a:r>
          </a:p>
          <a:p>
            <a:pPr marL="0" indent="0" algn="ctr">
              <a:buNone/>
            </a:pPr>
            <a:endParaRPr lang="en-US" altLang="ko-KR" sz="3200" dirty="0">
              <a:solidFill>
                <a:srgbClr val="03327D"/>
              </a:solidFill>
            </a:endParaRPr>
          </a:p>
          <a:p>
            <a:pPr marL="0" indent="0" algn="ctr">
              <a:buNone/>
            </a:pPr>
            <a:r>
              <a:rPr lang="en-US" altLang="ko-KR" sz="3200" b="1" dirty="0" smtClean="0">
                <a:solidFill>
                  <a:srgbClr val="03327D"/>
                </a:solidFill>
              </a:rPr>
              <a:t>Deepest need:  </a:t>
            </a:r>
          </a:p>
          <a:p>
            <a:pPr marL="0" indent="0" algn="ctr">
              <a:buNone/>
            </a:pPr>
            <a:r>
              <a:rPr lang="en-US" altLang="ko-KR" sz="3200" dirty="0">
                <a:solidFill>
                  <a:srgbClr val="03327D"/>
                </a:solidFill>
              </a:rPr>
              <a:t>h</a:t>
            </a:r>
            <a:r>
              <a:rPr lang="en-US" altLang="ko-KR" sz="3200" dirty="0" smtClean="0">
                <a:solidFill>
                  <a:srgbClr val="03327D"/>
                </a:solidFill>
              </a:rPr>
              <a:t>armony and oneness with the universe. </a:t>
            </a:r>
          </a:p>
          <a:p>
            <a:pPr marL="0" indent="0" algn="ctr">
              <a:buNone/>
            </a:pPr>
            <a:endParaRPr lang="ko-KR" altLang="en-US" sz="3200" dirty="0">
              <a:solidFill>
                <a:srgbClr val="03327D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8000" b="1" dirty="0" smtClean="0">
                <a:solidFill>
                  <a:srgbClr val="0332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아롱체" panose="02020603020101020101" pitchFamily="18" charset="-127"/>
                <a:ea typeface="MD아롱체" panose="02020603020101020101" pitchFamily="18" charset="-127"/>
              </a:rPr>
              <a:t>Indigo  </a:t>
            </a:r>
            <a:endParaRPr lang="ko-KR" altLang="en-US" sz="8000" b="1" dirty="0">
              <a:solidFill>
                <a:srgbClr val="0332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D아롱체" panose="02020603020101020101" pitchFamily="18" charset="-127"/>
              <a:ea typeface="MD아롱체" panose="02020603020101020101" pitchFamily="18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7600"/>
            <a:ext cx="1498538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20000"/>
              <a:lumOff val="80000"/>
              <a:alpha val="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80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3200" b="1" dirty="0" smtClean="0">
                <a:solidFill>
                  <a:srgbClr val="865841"/>
                </a:solidFill>
              </a:rPr>
              <a:t>You are: </a:t>
            </a:r>
          </a:p>
          <a:p>
            <a:pPr marL="0" indent="0" algn="ctr">
              <a:buNone/>
            </a:pPr>
            <a:r>
              <a:rPr lang="en-US" altLang="ko-KR" sz="3200" dirty="0">
                <a:solidFill>
                  <a:srgbClr val="865841"/>
                </a:solidFill>
              </a:rPr>
              <a:t>h</a:t>
            </a:r>
            <a:r>
              <a:rPr lang="en-US" altLang="ko-KR" sz="3200" dirty="0" smtClean="0">
                <a:solidFill>
                  <a:srgbClr val="865841"/>
                </a:solidFill>
              </a:rPr>
              <a:t>onest, down-to-earth and wholesome</a:t>
            </a:r>
          </a:p>
          <a:p>
            <a:pPr marL="0" indent="0" algn="ctr">
              <a:buNone/>
            </a:pPr>
            <a:endParaRPr lang="en-US" altLang="ko-KR" sz="3200" dirty="0">
              <a:solidFill>
                <a:srgbClr val="865841"/>
              </a:solidFill>
            </a:endParaRPr>
          </a:p>
          <a:p>
            <a:pPr marL="0" indent="0" algn="ctr">
              <a:buNone/>
            </a:pPr>
            <a:r>
              <a:rPr lang="en-US" altLang="ko-KR" sz="3200" b="1" dirty="0" smtClean="0">
                <a:solidFill>
                  <a:srgbClr val="865841"/>
                </a:solidFill>
              </a:rPr>
              <a:t>Deepest need:  </a:t>
            </a:r>
          </a:p>
          <a:p>
            <a:pPr marL="0" indent="0" algn="ctr">
              <a:buNone/>
            </a:pPr>
            <a:r>
              <a:rPr lang="en-US" altLang="ko-KR" sz="3200" dirty="0" smtClean="0">
                <a:solidFill>
                  <a:srgbClr val="865841"/>
                </a:solidFill>
              </a:rPr>
              <a:t>a safe, secure, simple and comfortable existence</a:t>
            </a:r>
          </a:p>
          <a:p>
            <a:pPr marL="0" indent="0" algn="ctr">
              <a:buNone/>
            </a:pPr>
            <a:endParaRPr lang="ko-KR" altLang="en-US" sz="3200" dirty="0">
              <a:solidFill>
                <a:srgbClr val="86584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8000" b="1" dirty="0" smtClean="0">
                <a:solidFill>
                  <a:srgbClr val="8658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아롱체" panose="02020603020101020101" pitchFamily="18" charset="-127"/>
                <a:ea typeface="MD아롱체" panose="02020603020101020101" pitchFamily="18" charset="-127"/>
              </a:rPr>
              <a:t>Brown</a:t>
            </a:r>
            <a:endParaRPr lang="ko-KR" altLang="en-US" sz="8000" b="1" dirty="0">
              <a:solidFill>
                <a:srgbClr val="86584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D아롱체" panose="02020603020101020101" pitchFamily="18" charset="-127"/>
              <a:ea typeface="MD아롱체" panose="02020603020101020101" pitchFamily="18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7600"/>
            <a:ext cx="1525581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20000"/>
              <a:lumOff val="80000"/>
              <a:alpha val="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129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3200" b="1" dirty="0" smtClean="0">
                <a:solidFill>
                  <a:srgbClr val="CE0E19"/>
                </a:solidFill>
              </a:rPr>
              <a:t>You are: </a:t>
            </a:r>
          </a:p>
          <a:p>
            <a:pPr marL="0" indent="0" algn="ctr">
              <a:buNone/>
            </a:pPr>
            <a:r>
              <a:rPr lang="en-US" altLang="ko-KR" sz="3200" dirty="0" smtClean="0">
                <a:solidFill>
                  <a:srgbClr val="CE0E19"/>
                </a:solidFill>
              </a:rPr>
              <a:t>extroverted, optimistic, courageous and confident</a:t>
            </a:r>
          </a:p>
          <a:p>
            <a:pPr marL="0" indent="0" algn="ctr">
              <a:buNone/>
            </a:pPr>
            <a:endParaRPr lang="en-US" altLang="ko-KR" sz="3200" dirty="0">
              <a:solidFill>
                <a:srgbClr val="CE0E19"/>
              </a:solidFill>
            </a:endParaRPr>
          </a:p>
          <a:p>
            <a:pPr marL="0" indent="0" algn="ctr">
              <a:buNone/>
            </a:pPr>
            <a:r>
              <a:rPr lang="en-US" altLang="ko-KR" sz="3200" b="1" dirty="0" smtClean="0">
                <a:solidFill>
                  <a:srgbClr val="CE0E19"/>
                </a:solidFill>
              </a:rPr>
              <a:t>Deepest need:  </a:t>
            </a:r>
          </a:p>
          <a:p>
            <a:pPr marL="0" indent="0" algn="ctr">
              <a:buNone/>
            </a:pPr>
            <a:r>
              <a:rPr lang="en-US" altLang="ko-KR" sz="3200" dirty="0">
                <a:solidFill>
                  <a:srgbClr val="CE0E19"/>
                </a:solidFill>
              </a:rPr>
              <a:t>p</a:t>
            </a:r>
            <a:r>
              <a:rPr lang="en-US" altLang="ko-KR" sz="3200" dirty="0" smtClean="0">
                <a:solidFill>
                  <a:srgbClr val="CE0E19"/>
                </a:solidFill>
              </a:rPr>
              <a:t>hysical achievement, fulfillment, satisfaction</a:t>
            </a:r>
          </a:p>
          <a:p>
            <a:pPr marL="0" indent="0" algn="ctr">
              <a:buNone/>
            </a:pPr>
            <a:endParaRPr lang="ko-KR" altLang="en-US" sz="3200" dirty="0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8000" b="1" dirty="0" smtClean="0">
                <a:solidFill>
                  <a:srgbClr val="CE0E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아롱체" panose="02020603020101020101" pitchFamily="18" charset="-127"/>
                <a:ea typeface="MD아롱체" panose="02020603020101020101" pitchFamily="18" charset="-127"/>
              </a:rPr>
              <a:t>Red</a:t>
            </a:r>
            <a:endParaRPr lang="ko-KR" altLang="en-US" sz="8000" b="1" dirty="0">
              <a:solidFill>
                <a:srgbClr val="CE0E1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D아롱체" panose="02020603020101020101" pitchFamily="18" charset="-127"/>
              <a:ea typeface="MD아롱체" panose="02020603020101020101" pitchFamily="18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7600"/>
            <a:ext cx="1512777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20000"/>
              <a:lumOff val="80000"/>
              <a:alpha val="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062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436</Words>
  <Application>Microsoft Office PowerPoint</Application>
  <PresentationFormat>Widescreen</PresentationFormat>
  <Paragraphs>132</Paragraphs>
  <Slides>39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맑은 고딕</vt:lpstr>
      <vt:lpstr>MD아롱체</vt:lpstr>
      <vt:lpstr>Arial</vt:lpstr>
      <vt:lpstr>Office Theme</vt:lpstr>
      <vt:lpstr>Barbara Streisand  My Coloring Book</vt:lpstr>
      <vt:lpstr>Favorite Color</vt:lpstr>
      <vt:lpstr>PowerPoint Presentation</vt:lpstr>
      <vt:lpstr>Blue</vt:lpstr>
      <vt:lpstr>Green</vt:lpstr>
      <vt:lpstr>Black </vt:lpstr>
      <vt:lpstr>Indigo  </vt:lpstr>
      <vt:lpstr>Brown</vt:lpstr>
      <vt:lpstr>Red</vt:lpstr>
      <vt:lpstr>Orange</vt:lpstr>
      <vt:lpstr>Yellow</vt:lpstr>
      <vt:lpstr>Turquoise </vt:lpstr>
      <vt:lpstr>Magenta </vt:lpstr>
      <vt:lpstr>White </vt:lpstr>
      <vt:lpstr>Pink</vt:lpstr>
      <vt:lpstr>Grey </vt:lpstr>
      <vt:lpstr>Violet </vt:lpstr>
      <vt:lpstr>Silver </vt:lpstr>
      <vt:lpstr>Gold</vt:lpstr>
      <vt:lpstr>Barbara Streisand  My Coloring Book </vt:lpstr>
      <vt:lpstr>Barbara Streisand  </vt:lpstr>
      <vt:lpstr>https://www.youtube.com/watch?v=eLdmvZbXzo4 </vt:lpstr>
      <vt:lpstr>Listen and Color</vt:lpstr>
      <vt:lpstr>PowerPoint Presentation</vt:lpstr>
      <vt:lpstr>My Coloring Book</vt:lpstr>
      <vt:lpstr>My Coloring Book</vt:lpstr>
      <vt:lpstr>My Coloring Book</vt:lpstr>
      <vt:lpstr>Grey </vt:lpstr>
      <vt:lpstr>My Coloring Book</vt:lpstr>
      <vt:lpstr>Blue </vt:lpstr>
      <vt:lpstr>My Coloring Book</vt:lpstr>
      <vt:lpstr>PowerPoint Presentation</vt:lpstr>
      <vt:lpstr>My Coloring Book</vt:lpstr>
      <vt:lpstr>Green </vt:lpstr>
      <vt:lpstr>My Coloring Book</vt:lpstr>
      <vt:lpstr>PowerPoint Presentation</vt:lpstr>
      <vt:lpstr>My Coloring Book</vt:lpstr>
      <vt:lpstr>PowerPoint Presentation</vt:lpstr>
      <vt:lpstr>Color Idioms</vt:lpstr>
    </vt:vector>
  </TitlesOfParts>
  <Company>공주교대컴퓨터과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Barbara Streisand  My Coloring Book</dc:title>
  <dc:creator>user</dc:creator>
  <cp:lastModifiedBy>Tippy</cp:lastModifiedBy>
  <cp:revision>19</cp:revision>
  <dcterms:created xsi:type="dcterms:W3CDTF">2019-12-12T06:31:19Z</dcterms:created>
  <dcterms:modified xsi:type="dcterms:W3CDTF">2019-12-22T13:48:25Z</dcterms:modified>
</cp:coreProperties>
</file>