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58" r:id="rId6"/>
    <p:sldId id="263" r:id="rId7"/>
    <p:sldId id="257" r:id="rId8"/>
    <p:sldId id="264" r:id="rId9"/>
    <p:sldId id="265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007C-313E-4F2A-AC30-147C215B1129}" type="datetimeFigureOut">
              <a:rPr lang="ko-KR" altLang="en-US" smtClean="0"/>
              <a:t>2019-12-20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D016-2A49-4CFB-B7E7-4859A1F254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68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007C-313E-4F2A-AC30-147C215B1129}" type="datetimeFigureOut">
              <a:rPr lang="ko-KR" altLang="en-US" smtClean="0"/>
              <a:t>2019-12-20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D016-2A49-4CFB-B7E7-4859A1F254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50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007C-313E-4F2A-AC30-147C215B1129}" type="datetimeFigureOut">
              <a:rPr lang="ko-KR" altLang="en-US" smtClean="0"/>
              <a:t>2019-12-20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D016-2A49-4CFB-B7E7-4859A1F254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510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007C-313E-4F2A-AC30-147C215B1129}" type="datetimeFigureOut">
              <a:rPr lang="ko-KR" altLang="en-US" smtClean="0"/>
              <a:t>2019-12-20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D016-2A49-4CFB-B7E7-4859A1F254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526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007C-313E-4F2A-AC30-147C215B1129}" type="datetimeFigureOut">
              <a:rPr lang="ko-KR" altLang="en-US" smtClean="0"/>
              <a:t>2019-12-20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D016-2A49-4CFB-B7E7-4859A1F254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09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007C-313E-4F2A-AC30-147C215B1129}" type="datetimeFigureOut">
              <a:rPr lang="ko-KR" altLang="en-US" smtClean="0"/>
              <a:t>2019-12-20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D016-2A49-4CFB-B7E7-4859A1F254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6285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007C-313E-4F2A-AC30-147C215B1129}" type="datetimeFigureOut">
              <a:rPr lang="ko-KR" altLang="en-US" smtClean="0"/>
              <a:t>2019-12-20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D016-2A49-4CFB-B7E7-4859A1F254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347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007C-313E-4F2A-AC30-147C215B1129}" type="datetimeFigureOut">
              <a:rPr lang="ko-KR" altLang="en-US" smtClean="0"/>
              <a:t>2019-12-20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D016-2A49-4CFB-B7E7-4859A1F254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516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007C-313E-4F2A-AC30-147C215B1129}" type="datetimeFigureOut">
              <a:rPr lang="ko-KR" altLang="en-US" smtClean="0"/>
              <a:t>2019-12-20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D016-2A49-4CFB-B7E7-4859A1F254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3043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007C-313E-4F2A-AC30-147C215B1129}" type="datetimeFigureOut">
              <a:rPr lang="ko-KR" altLang="en-US" smtClean="0"/>
              <a:t>2019-12-20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D016-2A49-4CFB-B7E7-4859A1F254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278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007C-313E-4F2A-AC30-147C215B1129}" type="datetimeFigureOut">
              <a:rPr lang="ko-KR" altLang="en-US" smtClean="0"/>
              <a:t>2019-12-20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D016-2A49-4CFB-B7E7-4859A1F254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46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E007C-313E-4F2A-AC30-147C215B1129}" type="datetimeFigureOut">
              <a:rPr lang="ko-KR" altLang="en-US" smtClean="0"/>
              <a:t>2019-12-20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FD016-2A49-4CFB-B7E7-4859A1F254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886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appyhomefairy.com/a-christmas-gift-exchange-gam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e1xjBMYPP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60698"/>
            <a:ext cx="8509518" cy="2387600"/>
          </a:xfrm>
        </p:spPr>
        <p:txBody>
          <a:bodyPr anchor="ctr">
            <a:noAutofit/>
          </a:bodyPr>
          <a:lstStyle/>
          <a:p>
            <a:r>
              <a:rPr lang="en-US" altLang="ko-KR" sz="9600" b="1" spc="-300" dirty="0" smtClean="0">
                <a:solidFill>
                  <a:srgbClr val="00B05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C</a:t>
            </a:r>
            <a:r>
              <a:rPr lang="en-US" altLang="ko-KR" sz="9600" b="1" spc="-300" dirty="0" smtClean="0">
                <a:solidFill>
                  <a:srgbClr val="FF00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h</a:t>
            </a:r>
            <a:r>
              <a:rPr lang="en-US" altLang="ko-KR" sz="9600" b="1" spc="-300" dirty="0" smtClean="0">
                <a:solidFill>
                  <a:srgbClr val="00B05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r</a:t>
            </a:r>
            <a:r>
              <a:rPr lang="en-US" altLang="ko-KR" sz="9600" b="1" spc="-300" dirty="0" smtClean="0">
                <a:solidFill>
                  <a:srgbClr val="FF00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i</a:t>
            </a:r>
            <a:r>
              <a:rPr lang="en-US" altLang="ko-KR" sz="9600" b="1" spc="-300" dirty="0" smtClean="0">
                <a:solidFill>
                  <a:srgbClr val="00B05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s</a:t>
            </a:r>
            <a:r>
              <a:rPr lang="en-US" altLang="ko-KR" sz="9600" b="1" spc="-300" dirty="0" smtClean="0">
                <a:solidFill>
                  <a:srgbClr val="FF00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t</a:t>
            </a:r>
            <a:r>
              <a:rPr lang="en-US" altLang="ko-KR" sz="9600" b="1" spc="-300" dirty="0" smtClean="0">
                <a:solidFill>
                  <a:srgbClr val="00B05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m</a:t>
            </a:r>
            <a:r>
              <a:rPr lang="en-US" altLang="ko-KR" sz="9600" b="1" spc="-300" dirty="0" smtClean="0">
                <a:solidFill>
                  <a:srgbClr val="FF00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a</a:t>
            </a:r>
            <a:r>
              <a:rPr lang="en-US" altLang="ko-KR" sz="9600" b="1" spc="-300" dirty="0" smtClean="0">
                <a:solidFill>
                  <a:srgbClr val="00B05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s</a:t>
            </a:r>
            <a:r>
              <a:rPr lang="ko-KR" altLang="en-US" sz="9600" b="1" spc="-300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> </a:t>
            </a:r>
            <a:r>
              <a:rPr lang="en-US" altLang="ko-KR" sz="9600" b="1" spc="-300" dirty="0" smtClean="0">
                <a:solidFill>
                  <a:srgbClr val="FF00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G</a:t>
            </a:r>
            <a:r>
              <a:rPr lang="en-US" altLang="ko-KR" sz="9600" b="1" spc="-300" dirty="0" smtClean="0">
                <a:solidFill>
                  <a:srgbClr val="00B05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a</a:t>
            </a:r>
            <a:r>
              <a:rPr lang="en-US" altLang="ko-KR" sz="9600" b="1" spc="-300" dirty="0" smtClean="0">
                <a:solidFill>
                  <a:srgbClr val="FF00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m</a:t>
            </a:r>
            <a:r>
              <a:rPr lang="en-US" altLang="ko-KR" sz="9600" b="1" spc="-300" dirty="0" smtClean="0">
                <a:solidFill>
                  <a:srgbClr val="00B05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e</a:t>
            </a:r>
            <a:r>
              <a:rPr lang="en-US" altLang="ko-KR" sz="9600" b="1" spc="-300" dirty="0" smtClean="0">
                <a:solidFill>
                  <a:srgbClr val="FF00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s</a:t>
            </a:r>
            <a:r>
              <a:rPr lang="en-US" altLang="ko-KR" sz="9600" b="1" spc="-300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> </a:t>
            </a:r>
            <a:endParaRPr lang="ko-KR" altLang="en-US" sz="9600" b="1" spc="-300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</p:txBody>
      </p:sp>
      <p:sp>
        <p:nvSpPr>
          <p:cNvPr id="4" name="Half Frame 3"/>
          <p:cNvSpPr/>
          <p:nvPr/>
        </p:nvSpPr>
        <p:spPr>
          <a:xfrm rot="20664436">
            <a:off x="6969967" y="3526971"/>
            <a:ext cx="447870" cy="466531"/>
          </a:xfrm>
          <a:prstGeom prst="halfFrame">
            <a:avLst>
              <a:gd name="adj1" fmla="val 18750"/>
              <a:gd name="adj2" fmla="val 1666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831993">
            <a:off x="7068092" y="3860445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LISTENING</a:t>
            </a:r>
            <a:endParaRPr lang="ko-KR" altLang="en-US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727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59" y="2183363"/>
            <a:ext cx="7568682" cy="2631233"/>
          </a:xfrm>
        </p:spPr>
        <p:txBody>
          <a:bodyPr>
            <a:noAutofit/>
          </a:bodyPr>
          <a:lstStyle/>
          <a:p>
            <a:pPr algn="ctr"/>
            <a:r>
              <a:rPr lang="en-US" altLang="ko-KR" sz="6600" b="1" dirty="0" smtClean="0">
                <a:solidFill>
                  <a:srgbClr val="C000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Right </a:t>
            </a:r>
            <a:r>
              <a:rPr lang="en-US" altLang="ko-KR" sz="6600" b="1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>/ </a:t>
            </a:r>
            <a:r>
              <a:rPr lang="en-US" altLang="ko-KR" sz="6600" b="1" dirty="0" smtClean="0">
                <a:solidFill>
                  <a:srgbClr val="00B05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Left</a:t>
            </a:r>
            <a:r>
              <a:rPr lang="en-US" altLang="ko-KR" sz="6600" b="1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/>
            </a:r>
            <a:br>
              <a:rPr lang="en-US" altLang="ko-KR" sz="6600" b="1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</a:br>
            <a:r>
              <a:rPr lang="en-US" altLang="ko-KR" sz="6600" b="1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> Game</a:t>
            </a:r>
            <a:endParaRPr lang="ko-KR" altLang="en-US" sz="6600" b="1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030214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6000" b="1" dirty="0" smtClean="0">
                <a:solidFill>
                  <a:srgbClr val="C00000"/>
                </a:solidFill>
              </a:rPr>
              <a:t>Right / Left Game</a:t>
            </a:r>
            <a:endParaRPr lang="ko-KR" altLang="en-US" sz="6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845" y="1825625"/>
            <a:ext cx="8304245" cy="4351338"/>
          </a:xfrm>
        </p:spPr>
        <p:txBody>
          <a:bodyPr anchor="ctr"/>
          <a:lstStyle/>
          <a:p>
            <a:r>
              <a:rPr lang="en-US" altLang="ko-KR" sz="3200" dirty="0" smtClean="0">
                <a:solidFill>
                  <a:srgbClr val="007E39"/>
                </a:solidFill>
              </a:rPr>
              <a:t>Listen to the story</a:t>
            </a:r>
          </a:p>
          <a:p>
            <a:r>
              <a:rPr lang="en-US" altLang="ko-KR" sz="3200" dirty="0" smtClean="0">
                <a:solidFill>
                  <a:srgbClr val="007E39"/>
                </a:solidFill>
              </a:rPr>
              <a:t>Pass the gift “left” when you hear “left”</a:t>
            </a:r>
          </a:p>
          <a:p>
            <a:r>
              <a:rPr lang="en-US" altLang="ko-KR" sz="3200" dirty="0" smtClean="0">
                <a:solidFill>
                  <a:srgbClr val="007E39"/>
                </a:solidFill>
              </a:rPr>
              <a:t>Pass the gift “Right” when you hear “right” </a:t>
            </a:r>
          </a:p>
          <a:p>
            <a:endParaRPr lang="en-US" altLang="ko-KR" dirty="0">
              <a:solidFill>
                <a:srgbClr val="00B050"/>
              </a:solidFill>
            </a:endParaRPr>
          </a:p>
          <a:p>
            <a:endParaRPr lang="en-US" altLang="ko-KR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altLang="ko-KR" sz="2000" dirty="0" smtClean="0">
                <a:hlinkClick r:id="rId2"/>
              </a:rPr>
              <a:t>https://happyhomefairy.com/a-christmas-gift-exchange-game/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048372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59" y="2183363"/>
            <a:ext cx="7568682" cy="2631233"/>
          </a:xfrm>
        </p:spPr>
        <p:txBody>
          <a:bodyPr>
            <a:noAutofit/>
          </a:bodyPr>
          <a:lstStyle/>
          <a:p>
            <a:pPr algn="ctr"/>
            <a:r>
              <a:rPr lang="en-US" altLang="ko-KR" sz="6600" b="1" dirty="0" smtClean="0">
                <a:solidFill>
                  <a:srgbClr val="C000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Christmas </a:t>
            </a:r>
            <a:r>
              <a:rPr lang="en-US" altLang="ko-KR" sz="6600" b="1" dirty="0" smtClean="0">
                <a:solidFill>
                  <a:srgbClr val="00B05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Mittens </a:t>
            </a:r>
            <a:endParaRPr lang="ko-KR" altLang="en-US" sz="6600" b="1" dirty="0">
              <a:solidFill>
                <a:srgbClr val="00B050"/>
              </a:solidFill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17862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6000" b="1" dirty="0" smtClean="0">
                <a:solidFill>
                  <a:srgbClr val="C00000"/>
                </a:solidFill>
              </a:rPr>
              <a:t>Christmas Mittens </a:t>
            </a:r>
            <a:endParaRPr lang="ko-KR" altLang="en-US" sz="6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216" y="1825625"/>
            <a:ext cx="8341568" cy="4351338"/>
          </a:xfrm>
        </p:spPr>
        <p:txBody>
          <a:bodyPr anchor="ctr"/>
          <a:lstStyle/>
          <a:p>
            <a:r>
              <a:rPr lang="en-US" altLang="ko-KR" sz="3200" dirty="0" smtClean="0">
                <a:solidFill>
                  <a:srgbClr val="007E39"/>
                </a:solidFill>
              </a:rPr>
              <a:t>You must wear the mittens and scarf while opening the present. </a:t>
            </a:r>
          </a:p>
          <a:p>
            <a:endParaRPr lang="en-US" altLang="ko-KR" sz="3200" dirty="0">
              <a:solidFill>
                <a:srgbClr val="007E39"/>
              </a:solidFill>
            </a:endParaRPr>
          </a:p>
          <a:p>
            <a:r>
              <a:rPr lang="en-US" altLang="ko-KR" sz="3200" dirty="0" smtClean="0">
                <a:solidFill>
                  <a:srgbClr val="007E39"/>
                </a:solidFill>
              </a:rPr>
              <a:t>If the next person rolls two of the same number, they get to try opening the gift. </a:t>
            </a:r>
          </a:p>
          <a:p>
            <a:endParaRPr lang="en-US" altLang="ko-KR" dirty="0">
              <a:solidFill>
                <a:srgbClr val="007E39"/>
              </a:solidFill>
            </a:endParaRPr>
          </a:p>
          <a:p>
            <a:pPr marL="0" indent="0" algn="ctr">
              <a:buNone/>
            </a:pPr>
            <a:r>
              <a:rPr lang="en-US" altLang="ko-KR" sz="2000" dirty="0" smtClean="0">
                <a:solidFill>
                  <a:srgbClr val="007E39"/>
                </a:solidFill>
                <a:hlinkClick r:id="rId2"/>
              </a:rPr>
              <a:t>https://www.youtube.com/watch?v=1e1xjBMYPPs</a:t>
            </a:r>
            <a:endParaRPr lang="en-US" altLang="ko-KR" sz="2000" dirty="0" smtClean="0">
              <a:solidFill>
                <a:srgbClr val="007E39"/>
              </a:solidFill>
            </a:endParaRPr>
          </a:p>
          <a:p>
            <a:endParaRPr lang="ko-KR" altLang="en-US" dirty="0">
              <a:solidFill>
                <a:srgbClr val="007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7407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59" y="2183363"/>
            <a:ext cx="7568682" cy="2631233"/>
          </a:xfrm>
        </p:spPr>
        <p:txBody>
          <a:bodyPr>
            <a:noAutofit/>
          </a:bodyPr>
          <a:lstStyle/>
          <a:p>
            <a:pPr algn="ctr"/>
            <a:r>
              <a:rPr lang="en-US" altLang="ko-KR" sz="6600" b="1" dirty="0" smtClean="0">
                <a:solidFill>
                  <a:srgbClr val="C000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Wish </a:t>
            </a:r>
            <a:r>
              <a:rPr lang="en-US" altLang="ko-KR" sz="6600" b="1" dirty="0" smtClean="0">
                <a:solidFill>
                  <a:srgbClr val="00B05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List</a:t>
            </a:r>
            <a:r>
              <a:rPr lang="en-US" altLang="ko-KR" sz="6600" b="1" dirty="0" smtClean="0">
                <a:solidFill>
                  <a:srgbClr val="C000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 </a:t>
            </a:r>
            <a:r>
              <a:rPr lang="en-US" altLang="ko-KR" sz="6600" b="1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/>
            </a:r>
            <a:br>
              <a:rPr lang="en-US" altLang="ko-KR" sz="6600" b="1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</a:br>
            <a:r>
              <a:rPr lang="en-US" altLang="ko-KR" sz="6600" b="1" dirty="0" smtClean="0">
                <a:latin typeface="HY목각파임B" panose="02030600000101010101" pitchFamily="18" charset="-127"/>
                <a:ea typeface="HY목각파임B" panose="02030600000101010101" pitchFamily="18" charset="-127"/>
              </a:rPr>
              <a:t> Game</a:t>
            </a:r>
            <a:endParaRPr lang="ko-KR" altLang="en-US" sz="6600" b="1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0364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6000" b="1" dirty="0" smtClean="0">
                <a:solidFill>
                  <a:srgbClr val="C00000"/>
                </a:solidFill>
              </a:rPr>
              <a:t>I want for Christmas</a:t>
            </a:r>
            <a:endParaRPr lang="ko-KR" altLang="en-US" sz="6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56" y="1825625"/>
            <a:ext cx="8285584" cy="4351338"/>
          </a:xfrm>
        </p:spPr>
        <p:txBody>
          <a:bodyPr anchor="ctr">
            <a:normAutofit/>
          </a:bodyPr>
          <a:lstStyle/>
          <a:p>
            <a:r>
              <a:rPr lang="en-US" altLang="ko-KR" sz="3600" dirty="0" smtClean="0">
                <a:solidFill>
                  <a:srgbClr val="00B050"/>
                </a:solidFill>
              </a:rPr>
              <a:t>“I want a </a:t>
            </a:r>
            <a:r>
              <a:rPr lang="en-US" altLang="ko-KR" sz="3600" dirty="0" smtClean="0">
                <a:solidFill>
                  <a:srgbClr val="C00000"/>
                </a:solidFill>
              </a:rPr>
              <a:t>teddy bear </a:t>
            </a:r>
            <a:r>
              <a:rPr lang="en-US" altLang="ko-KR" sz="3600" dirty="0" smtClean="0">
                <a:solidFill>
                  <a:srgbClr val="00B050"/>
                </a:solidFill>
              </a:rPr>
              <a:t>for Christmas.”</a:t>
            </a:r>
          </a:p>
          <a:p>
            <a:r>
              <a:rPr lang="en-US" altLang="ko-KR" sz="3600" dirty="0" smtClean="0">
                <a:solidFill>
                  <a:srgbClr val="007E39"/>
                </a:solidFill>
              </a:rPr>
              <a:t>“I want a </a:t>
            </a:r>
            <a:r>
              <a:rPr lang="en-US" altLang="ko-KR" sz="3600" dirty="0" smtClean="0">
                <a:solidFill>
                  <a:srgbClr val="C00000"/>
                </a:solidFill>
              </a:rPr>
              <a:t>teddy bear </a:t>
            </a:r>
            <a:r>
              <a:rPr lang="en-US" altLang="ko-KR" sz="3600" dirty="0" smtClean="0">
                <a:solidFill>
                  <a:srgbClr val="007E39"/>
                </a:solidFill>
              </a:rPr>
              <a:t>and a </a:t>
            </a:r>
            <a:r>
              <a:rPr lang="en-US" altLang="ko-KR" sz="3600" dirty="0" smtClean="0">
                <a:solidFill>
                  <a:srgbClr val="C00000"/>
                </a:solidFill>
              </a:rPr>
              <a:t>cat</a:t>
            </a:r>
            <a:r>
              <a:rPr lang="en-US" altLang="ko-KR" sz="3600" dirty="0" smtClean="0">
                <a:solidFill>
                  <a:srgbClr val="007E39"/>
                </a:solidFill>
              </a:rPr>
              <a:t> for Christmas.”</a:t>
            </a:r>
          </a:p>
          <a:p>
            <a:r>
              <a:rPr lang="en-US" altLang="ko-KR" sz="3600" dirty="0" smtClean="0">
                <a:solidFill>
                  <a:srgbClr val="00B050"/>
                </a:solidFill>
              </a:rPr>
              <a:t>“I want a </a:t>
            </a:r>
            <a:r>
              <a:rPr lang="en-US" altLang="ko-KR" sz="3600" dirty="0" smtClean="0">
                <a:solidFill>
                  <a:srgbClr val="C00000"/>
                </a:solidFill>
              </a:rPr>
              <a:t>teddy bear</a:t>
            </a:r>
            <a:r>
              <a:rPr lang="en-US" altLang="ko-KR" sz="3600" dirty="0" smtClean="0">
                <a:solidFill>
                  <a:srgbClr val="00B050"/>
                </a:solidFill>
              </a:rPr>
              <a:t>, a </a:t>
            </a:r>
            <a:r>
              <a:rPr lang="en-US" altLang="ko-KR" sz="3600" dirty="0" smtClean="0">
                <a:solidFill>
                  <a:srgbClr val="C00000"/>
                </a:solidFill>
              </a:rPr>
              <a:t>cat</a:t>
            </a:r>
            <a:r>
              <a:rPr lang="en-US" altLang="ko-KR" sz="3600" dirty="0" smtClean="0">
                <a:solidFill>
                  <a:srgbClr val="00B050"/>
                </a:solidFill>
              </a:rPr>
              <a:t> and a </a:t>
            </a:r>
            <a:r>
              <a:rPr lang="en-US" altLang="ko-KR" sz="3600" dirty="0" smtClean="0">
                <a:solidFill>
                  <a:srgbClr val="C00000"/>
                </a:solidFill>
              </a:rPr>
              <a:t>car</a:t>
            </a:r>
            <a:r>
              <a:rPr lang="en-US" altLang="ko-KR" sz="3600" dirty="0" smtClean="0">
                <a:solidFill>
                  <a:srgbClr val="00B050"/>
                </a:solidFill>
              </a:rPr>
              <a:t> for Christmas.”  </a:t>
            </a:r>
            <a:endParaRPr lang="ko-KR" alt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8652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59" y="2183363"/>
            <a:ext cx="7568682" cy="2631233"/>
          </a:xfrm>
        </p:spPr>
        <p:txBody>
          <a:bodyPr>
            <a:noAutofit/>
          </a:bodyPr>
          <a:lstStyle/>
          <a:p>
            <a:pPr algn="ctr"/>
            <a:r>
              <a:rPr lang="en-US" altLang="ko-KR" sz="6600" b="1" dirty="0" smtClean="0">
                <a:solidFill>
                  <a:srgbClr val="00B05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Who stole </a:t>
            </a:r>
            <a:r>
              <a:rPr lang="en-US" altLang="ko-KR" sz="6600" b="1" dirty="0" smtClean="0">
                <a:solidFill>
                  <a:srgbClr val="C000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Santa</a:t>
            </a:r>
            <a:r>
              <a:rPr lang="en-US" altLang="ko-KR" sz="66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’</a:t>
            </a:r>
            <a:r>
              <a:rPr lang="en-US" altLang="ko-KR" sz="6600" b="1" dirty="0" smtClean="0">
                <a:solidFill>
                  <a:srgbClr val="C000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s </a:t>
            </a:r>
            <a:r>
              <a:rPr lang="en-US" altLang="ko-KR" sz="6600" b="1" dirty="0" smtClean="0">
                <a:solidFill>
                  <a:srgbClr val="00B05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rPr>
              <a:t>Present?</a:t>
            </a:r>
            <a:endParaRPr lang="ko-KR" altLang="en-US" sz="6600" b="1" dirty="0">
              <a:solidFill>
                <a:srgbClr val="00B050"/>
              </a:solidFill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5726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58197"/>
          </a:xfrm>
        </p:spPr>
        <p:txBody>
          <a:bodyPr>
            <a:normAutofit/>
          </a:bodyPr>
          <a:lstStyle/>
          <a:p>
            <a:r>
              <a:rPr lang="en-US" altLang="ko-KR" sz="6000" b="1" dirty="0" smtClean="0">
                <a:solidFill>
                  <a:srgbClr val="C00000"/>
                </a:solidFill>
              </a:rPr>
              <a:t>Who Stole </a:t>
            </a:r>
            <a:br>
              <a:rPr lang="en-US" altLang="ko-KR" sz="6000" b="1" dirty="0" smtClean="0">
                <a:solidFill>
                  <a:srgbClr val="C00000"/>
                </a:solidFill>
              </a:rPr>
            </a:br>
            <a:r>
              <a:rPr lang="en-US" altLang="ko-KR" sz="6000" b="1" dirty="0" smtClean="0">
                <a:solidFill>
                  <a:srgbClr val="C00000"/>
                </a:solidFill>
              </a:rPr>
              <a:t>Santa’s Present? </a:t>
            </a:r>
            <a:endParaRPr lang="ko-KR" altLang="en-US" sz="6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845" y="2612571"/>
            <a:ext cx="8304245" cy="3564392"/>
          </a:xfrm>
        </p:spPr>
        <p:txBody>
          <a:bodyPr anchor="ctr"/>
          <a:lstStyle/>
          <a:p>
            <a:r>
              <a:rPr lang="en-US" altLang="ko-KR" sz="3200" dirty="0" smtClean="0">
                <a:solidFill>
                  <a:srgbClr val="007E39"/>
                </a:solidFill>
              </a:rPr>
              <a:t>Santa closes their eyes</a:t>
            </a:r>
          </a:p>
          <a:p>
            <a:r>
              <a:rPr lang="en-US" altLang="ko-KR" sz="3200" dirty="0" smtClean="0">
                <a:solidFill>
                  <a:srgbClr val="007E39"/>
                </a:solidFill>
              </a:rPr>
              <a:t>One person takes the candy cane</a:t>
            </a:r>
          </a:p>
          <a:p>
            <a:r>
              <a:rPr lang="en-US" altLang="ko-KR" sz="3200" dirty="0" smtClean="0">
                <a:solidFill>
                  <a:srgbClr val="007E39"/>
                </a:solidFill>
              </a:rPr>
              <a:t>Santa can ask questions </a:t>
            </a:r>
          </a:p>
          <a:p>
            <a:r>
              <a:rPr lang="en-US" altLang="ko-KR" sz="3200" dirty="0" smtClean="0">
                <a:solidFill>
                  <a:srgbClr val="007E39"/>
                </a:solidFill>
              </a:rPr>
              <a:t>Santa makes a guess.  </a:t>
            </a:r>
          </a:p>
          <a:p>
            <a:pPr lvl="1"/>
            <a:r>
              <a:rPr lang="en-US" altLang="ko-KR" sz="1600" dirty="0" smtClean="0">
                <a:solidFill>
                  <a:srgbClr val="007E39"/>
                </a:solidFill>
              </a:rPr>
              <a:t>Correct = Santa gets the candy cane</a:t>
            </a:r>
          </a:p>
          <a:p>
            <a:pPr lvl="1"/>
            <a:r>
              <a:rPr lang="en-US" altLang="ko-KR" sz="1600" dirty="0" smtClean="0">
                <a:solidFill>
                  <a:srgbClr val="007E39"/>
                </a:solidFill>
              </a:rPr>
              <a:t>Incorrect = The thief keeps the candy cane 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58352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163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HY목각파임B</vt:lpstr>
      <vt:lpstr>맑은 고딕</vt:lpstr>
      <vt:lpstr>Arial</vt:lpstr>
      <vt:lpstr>Cambria</vt:lpstr>
      <vt:lpstr>Office Theme</vt:lpstr>
      <vt:lpstr>Christmas Games </vt:lpstr>
      <vt:lpstr>Right / Left  Game</vt:lpstr>
      <vt:lpstr>Right / Left Game</vt:lpstr>
      <vt:lpstr>Christmas Mittens </vt:lpstr>
      <vt:lpstr>Christmas Mittens </vt:lpstr>
      <vt:lpstr>Wish List   Game</vt:lpstr>
      <vt:lpstr>I want for Christmas</vt:lpstr>
      <vt:lpstr>Who stole Santa’s Present?</vt:lpstr>
      <vt:lpstr>Who Stole  Santa’s Present? </vt:lpstr>
    </vt:vector>
  </TitlesOfParts>
  <Company>공주교대컴퓨터과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Games</dc:title>
  <dc:creator>user</dc:creator>
  <cp:lastModifiedBy>user</cp:lastModifiedBy>
  <cp:revision>6</cp:revision>
  <dcterms:created xsi:type="dcterms:W3CDTF">2019-12-20T02:00:32Z</dcterms:created>
  <dcterms:modified xsi:type="dcterms:W3CDTF">2019-12-20T05:11:45Z</dcterms:modified>
</cp:coreProperties>
</file>