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304" r:id="rId5"/>
    <p:sldId id="277" r:id="rId6"/>
    <p:sldId id="272" r:id="rId7"/>
    <p:sldId id="29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98" r:id="rId16"/>
    <p:sldId id="278" r:id="rId17"/>
    <p:sldId id="275" r:id="rId18"/>
    <p:sldId id="279" r:id="rId19"/>
    <p:sldId id="285" r:id="rId20"/>
    <p:sldId id="302" r:id="rId21"/>
    <p:sldId id="259" r:id="rId22"/>
    <p:sldId id="258" r:id="rId23"/>
    <p:sldId id="306" r:id="rId24"/>
    <p:sldId id="307" r:id="rId25"/>
    <p:sldId id="300" r:id="rId26"/>
    <p:sldId id="287" r:id="rId27"/>
    <p:sldId id="293" r:id="rId28"/>
    <p:sldId id="295" r:id="rId29"/>
    <p:sldId id="294" r:id="rId30"/>
    <p:sldId id="288" r:id="rId31"/>
    <p:sldId id="305" r:id="rId32"/>
    <p:sldId id="301" r:id="rId33"/>
    <p:sldId id="290" r:id="rId34"/>
    <p:sldId id="297" r:id="rId35"/>
    <p:sldId id="296" r:id="rId36"/>
    <p:sldId id="260" r:id="rId37"/>
    <p:sldId id="303" r:id="rId38"/>
    <p:sldId id="291" r:id="rId39"/>
    <p:sldId id="292" r:id="rId40"/>
    <p:sldId id="309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brightnessContrast bright="-71000" contrast="20000"/>
                    </a14:imgEffect>
                  </a14:imgLayer>
                </a14:imgProps>
              </a:ext>
            </a:extLst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860D-1D9A-4BF7-9134-AE8ED3126B8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AAC5-22AD-4E06-AB0C-423034EC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5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Reinforcement </a:t>
            </a:r>
            <a:endParaRPr lang="en-US" sz="8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stubborn donke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10" b="65897" l="0" r="100000">
                        <a14:foregroundMark x1="65600" y1="42179" x2="92600" y2="48846"/>
                        <a14:foregroundMark x1="65000" y1="47692" x2="63600" y2="42692"/>
                        <a14:foregroundMark x1="63200" y1="42308" x2="63500" y2="46026"/>
                        <a14:foregroundMark x1="39300" y1="46282" x2="65800" y2="46538"/>
                        <a14:foregroundMark x1="35900" y1="43333" x2="64300" y2="44487"/>
                        <a14:backgroundMark x1="42300" y1="45000" x2="61900" y2="45641"/>
                        <a14:backgroundMark x1="38300" y1="51538" x2="38800" y2="5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66" b="30592"/>
          <a:stretch/>
        </p:blipFill>
        <p:spPr bwMode="auto">
          <a:xfrm>
            <a:off x="1333500" y="3860686"/>
            <a:ext cx="9525000" cy="3523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0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531" y="2708476"/>
            <a:ext cx="35922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Completing an assignment in time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Get an early recess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Cleaning up the classroom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251" y="2708475"/>
            <a:ext cx="428461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Receive a sticker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(collect enough and get a prize) 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7" y="2708476"/>
            <a:ext cx="380129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Answer a difficult question in class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324027"/>
            <a:ext cx="3215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Verbal praise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08476"/>
            <a:ext cx="423637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Making a presentation in front of the class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324027"/>
            <a:ext cx="3215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Clapping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24029"/>
            <a:ext cx="42363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Winning a game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324027"/>
            <a:ext cx="3215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Candy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-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6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3935791" y="-9029700"/>
            <a:ext cx="7238020" cy="9001125"/>
          </a:xfrm>
          <a:prstGeom prst="line">
            <a:avLst/>
          </a:prstGeom>
          <a:ln w="76200">
            <a:solidFill>
              <a:srgbClr val="C6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78411" y="6857999"/>
            <a:ext cx="6272952" cy="7800976"/>
          </a:xfrm>
          <a:prstGeom prst="line">
            <a:avLst/>
          </a:prstGeom>
          <a:ln w="76200">
            <a:solidFill>
              <a:srgbClr val="F1E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71" y="4615296"/>
            <a:ext cx="6707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REINFORCEMENT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6486" y="1492250"/>
            <a:ext cx="3754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</a:t>
            </a:r>
          </a:p>
        </p:txBody>
      </p:sp>
    </p:spTree>
    <p:extLst>
      <p:ext uri="{BB962C8B-B14F-4D97-AF65-F5344CB8AC3E}">
        <p14:creationId xmlns:p14="http://schemas.microsoft.com/office/powerpoint/2010/main" val="18474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305 -1.0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5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50377 1.12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5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50379" y="3880624"/>
            <a:ext cx="9110548" cy="2979320"/>
          </a:xfrm>
          <a:custGeom>
            <a:avLst/>
            <a:gdLst>
              <a:gd name="connsiteX0" fmla="*/ 7025269 w 9043640"/>
              <a:gd name="connsiteY0" fmla="*/ 0 h 2979320"/>
              <a:gd name="connsiteX1" fmla="*/ 6278137 w 9043640"/>
              <a:gd name="connsiteY1" fmla="*/ 669074 h 2979320"/>
              <a:gd name="connsiteX2" fmla="*/ 5129561 w 9043640"/>
              <a:gd name="connsiteY2" fmla="*/ 1092820 h 2979320"/>
              <a:gd name="connsiteX3" fmla="*/ 4404732 w 9043640"/>
              <a:gd name="connsiteY3" fmla="*/ 1650381 h 2979320"/>
              <a:gd name="connsiteX4" fmla="*/ 3612996 w 9043640"/>
              <a:gd name="connsiteY4" fmla="*/ 2174488 h 2979320"/>
              <a:gd name="connsiteX5" fmla="*/ 2297152 w 9043640"/>
              <a:gd name="connsiteY5" fmla="*/ 2364059 h 2979320"/>
              <a:gd name="connsiteX6" fmla="*/ 2219093 w 9043640"/>
              <a:gd name="connsiteY6" fmla="*/ 2419815 h 2979320"/>
              <a:gd name="connsiteX7" fmla="*/ 2185640 w 9043640"/>
              <a:gd name="connsiteY7" fmla="*/ 2430966 h 2979320"/>
              <a:gd name="connsiteX8" fmla="*/ 1996069 w 9043640"/>
              <a:gd name="connsiteY8" fmla="*/ 2442117 h 2979320"/>
              <a:gd name="connsiteX9" fmla="*/ 1951464 w 9043640"/>
              <a:gd name="connsiteY9" fmla="*/ 2475571 h 2979320"/>
              <a:gd name="connsiteX10" fmla="*/ 1851103 w 9043640"/>
              <a:gd name="connsiteY10" fmla="*/ 2497874 h 2979320"/>
              <a:gd name="connsiteX11" fmla="*/ 1761893 w 9043640"/>
              <a:gd name="connsiteY11" fmla="*/ 2542478 h 2979320"/>
              <a:gd name="connsiteX12" fmla="*/ 1717288 w 9043640"/>
              <a:gd name="connsiteY12" fmla="*/ 2564781 h 2979320"/>
              <a:gd name="connsiteX13" fmla="*/ 1628079 w 9043640"/>
              <a:gd name="connsiteY13" fmla="*/ 2575932 h 2979320"/>
              <a:gd name="connsiteX14" fmla="*/ 1494264 w 9043640"/>
              <a:gd name="connsiteY14" fmla="*/ 2609386 h 2979320"/>
              <a:gd name="connsiteX15" fmla="*/ 1193181 w 9043640"/>
              <a:gd name="connsiteY15" fmla="*/ 2776654 h 2979320"/>
              <a:gd name="connsiteX16" fmla="*/ 992459 w 9043640"/>
              <a:gd name="connsiteY16" fmla="*/ 2843561 h 2979320"/>
              <a:gd name="connsiteX17" fmla="*/ 791737 w 9043640"/>
              <a:gd name="connsiteY17" fmla="*/ 2899317 h 2979320"/>
              <a:gd name="connsiteX18" fmla="*/ 691376 w 9043640"/>
              <a:gd name="connsiteY18" fmla="*/ 2910469 h 2979320"/>
              <a:gd name="connsiteX19" fmla="*/ 144966 w 9043640"/>
              <a:gd name="connsiteY19" fmla="*/ 2943922 h 2979320"/>
              <a:gd name="connsiteX20" fmla="*/ 111513 w 9043640"/>
              <a:gd name="connsiteY20" fmla="*/ 2955074 h 2979320"/>
              <a:gd name="connsiteX21" fmla="*/ 66908 w 9043640"/>
              <a:gd name="connsiteY21" fmla="*/ 2977376 h 2979320"/>
              <a:gd name="connsiteX22" fmla="*/ 0 w 9043640"/>
              <a:gd name="connsiteY22" fmla="*/ 2977376 h 2979320"/>
              <a:gd name="connsiteX23" fmla="*/ 7861610 w 9043640"/>
              <a:gd name="connsiteY23" fmla="*/ 2977376 h 2979320"/>
              <a:gd name="connsiteX24" fmla="*/ 8474927 w 9043640"/>
              <a:gd name="connsiteY24" fmla="*/ 2129883 h 2979320"/>
              <a:gd name="connsiteX25" fmla="*/ 8452625 w 9043640"/>
              <a:gd name="connsiteY25" fmla="*/ 2018371 h 2979320"/>
              <a:gd name="connsiteX26" fmla="*/ 8441474 w 9043640"/>
              <a:gd name="connsiteY26" fmla="*/ 1984917 h 2979320"/>
              <a:gd name="connsiteX27" fmla="*/ 8430322 w 9043640"/>
              <a:gd name="connsiteY27" fmla="*/ 1973766 h 2979320"/>
              <a:gd name="connsiteX28" fmla="*/ 8486079 w 9043640"/>
              <a:gd name="connsiteY28" fmla="*/ 1248937 h 2979320"/>
              <a:gd name="connsiteX29" fmla="*/ 9043640 w 9043640"/>
              <a:gd name="connsiteY29" fmla="*/ 66908 h 2979320"/>
              <a:gd name="connsiteX0" fmla="*/ 7025269 w 9021337"/>
              <a:gd name="connsiteY0" fmla="*/ 0 h 2979320"/>
              <a:gd name="connsiteX1" fmla="*/ 6278137 w 9021337"/>
              <a:gd name="connsiteY1" fmla="*/ 669074 h 2979320"/>
              <a:gd name="connsiteX2" fmla="*/ 5129561 w 9021337"/>
              <a:gd name="connsiteY2" fmla="*/ 1092820 h 2979320"/>
              <a:gd name="connsiteX3" fmla="*/ 4404732 w 9021337"/>
              <a:gd name="connsiteY3" fmla="*/ 1650381 h 2979320"/>
              <a:gd name="connsiteX4" fmla="*/ 3612996 w 9021337"/>
              <a:gd name="connsiteY4" fmla="*/ 2174488 h 2979320"/>
              <a:gd name="connsiteX5" fmla="*/ 2297152 w 9021337"/>
              <a:gd name="connsiteY5" fmla="*/ 2364059 h 2979320"/>
              <a:gd name="connsiteX6" fmla="*/ 2219093 w 9021337"/>
              <a:gd name="connsiteY6" fmla="*/ 2419815 h 2979320"/>
              <a:gd name="connsiteX7" fmla="*/ 2185640 w 9021337"/>
              <a:gd name="connsiteY7" fmla="*/ 2430966 h 2979320"/>
              <a:gd name="connsiteX8" fmla="*/ 1996069 w 9021337"/>
              <a:gd name="connsiteY8" fmla="*/ 2442117 h 2979320"/>
              <a:gd name="connsiteX9" fmla="*/ 1951464 w 9021337"/>
              <a:gd name="connsiteY9" fmla="*/ 2475571 h 2979320"/>
              <a:gd name="connsiteX10" fmla="*/ 1851103 w 9021337"/>
              <a:gd name="connsiteY10" fmla="*/ 2497874 h 2979320"/>
              <a:gd name="connsiteX11" fmla="*/ 1761893 w 9021337"/>
              <a:gd name="connsiteY11" fmla="*/ 2542478 h 2979320"/>
              <a:gd name="connsiteX12" fmla="*/ 1717288 w 9021337"/>
              <a:gd name="connsiteY12" fmla="*/ 2564781 h 2979320"/>
              <a:gd name="connsiteX13" fmla="*/ 1628079 w 9021337"/>
              <a:gd name="connsiteY13" fmla="*/ 2575932 h 2979320"/>
              <a:gd name="connsiteX14" fmla="*/ 1494264 w 9021337"/>
              <a:gd name="connsiteY14" fmla="*/ 2609386 h 2979320"/>
              <a:gd name="connsiteX15" fmla="*/ 1193181 w 9021337"/>
              <a:gd name="connsiteY15" fmla="*/ 2776654 h 2979320"/>
              <a:gd name="connsiteX16" fmla="*/ 992459 w 9021337"/>
              <a:gd name="connsiteY16" fmla="*/ 2843561 h 2979320"/>
              <a:gd name="connsiteX17" fmla="*/ 791737 w 9021337"/>
              <a:gd name="connsiteY17" fmla="*/ 2899317 h 2979320"/>
              <a:gd name="connsiteX18" fmla="*/ 691376 w 9021337"/>
              <a:gd name="connsiteY18" fmla="*/ 2910469 h 2979320"/>
              <a:gd name="connsiteX19" fmla="*/ 144966 w 9021337"/>
              <a:gd name="connsiteY19" fmla="*/ 2943922 h 2979320"/>
              <a:gd name="connsiteX20" fmla="*/ 111513 w 9021337"/>
              <a:gd name="connsiteY20" fmla="*/ 2955074 h 2979320"/>
              <a:gd name="connsiteX21" fmla="*/ 66908 w 9021337"/>
              <a:gd name="connsiteY21" fmla="*/ 2977376 h 2979320"/>
              <a:gd name="connsiteX22" fmla="*/ 0 w 9021337"/>
              <a:gd name="connsiteY22" fmla="*/ 2977376 h 2979320"/>
              <a:gd name="connsiteX23" fmla="*/ 7861610 w 9021337"/>
              <a:gd name="connsiteY23" fmla="*/ 2977376 h 2979320"/>
              <a:gd name="connsiteX24" fmla="*/ 8474927 w 9021337"/>
              <a:gd name="connsiteY24" fmla="*/ 2129883 h 2979320"/>
              <a:gd name="connsiteX25" fmla="*/ 8452625 w 9021337"/>
              <a:gd name="connsiteY25" fmla="*/ 2018371 h 2979320"/>
              <a:gd name="connsiteX26" fmla="*/ 8441474 w 9021337"/>
              <a:gd name="connsiteY26" fmla="*/ 1984917 h 2979320"/>
              <a:gd name="connsiteX27" fmla="*/ 8430322 w 9021337"/>
              <a:gd name="connsiteY27" fmla="*/ 1973766 h 2979320"/>
              <a:gd name="connsiteX28" fmla="*/ 8486079 w 9021337"/>
              <a:gd name="connsiteY28" fmla="*/ 1248937 h 2979320"/>
              <a:gd name="connsiteX29" fmla="*/ 9021337 w 9021337"/>
              <a:gd name="connsiteY29" fmla="*/ 89210 h 2979320"/>
              <a:gd name="connsiteX0" fmla="*/ 7025269 w 9021337"/>
              <a:gd name="connsiteY0" fmla="*/ 0 h 2979320"/>
              <a:gd name="connsiteX1" fmla="*/ 6278137 w 9021337"/>
              <a:gd name="connsiteY1" fmla="*/ 669074 h 2979320"/>
              <a:gd name="connsiteX2" fmla="*/ 5129561 w 9021337"/>
              <a:gd name="connsiteY2" fmla="*/ 1092820 h 2979320"/>
              <a:gd name="connsiteX3" fmla="*/ 4404732 w 9021337"/>
              <a:gd name="connsiteY3" fmla="*/ 1650381 h 2979320"/>
              <a:gd name="connsiteX4" fmla="*/ 3612996 w 9021337"/>
              <a:gd name="connsiteY4" fmla="*/ 2174488 h 2979320"/>
              <a:gd name="connsiteX5" fmla="*/ 2297152 w 9021337"/>
              <a:gd name="connsiteY5" fmla="*/ 2364059 h 2979320"/>
              <a:gd name="connsiteX6" fmla="*/ 2219093 w 9021337"/>
              <a:gd name="connsiteY6" fmla="*/ 2419815 h 2979320"/>
              <a:gd name="connsiteX7" fmla="*/ 2185640 w 9021337"/>
              <a:gd name="connsiteY7" fmla="*/ 2430966 h 2979320"/>
              <a:gd name="connsiteX8" fmla="*/ 1996069 w 9021337"/>
              <a:gd name="connsiteY8" fmla="*/ 2442117 h 2979320"/>
              <a:gd name="connsiteX9" fmla="*/ 1951464 w 9021337"/>
              <a:gd name="connsiteY9" fmla="*/ 2475571 h 2979320"/>
              <a:gd name="connsiteX10" fmla="*/ 1851103 w 9021337"/>
              <a:gd name="connsiteY10" fmla="*/ 2497874 h 2979320"/>
              <a:gd name="connsiteX11" fmla="*/ 1761893 w 9021337"/>
              <a:gd name="connsiteY11" fmla="*/ 2542478 h 2979320"/>
              <a:gd name="connsiteX12" fmla="*/ 1717288 w 9021337"/>
              <a:gd name="connsiteY12" fmla="*/ 2564781 h 2979320"/>
              <a:gd name="connsiteX13" fmla="*/ 1628079 w 9021337"/>
              <a:gd name="connsiteY13" fmla="*/ 2575932 h 2979320"/>
              <a:gd name="connsiteX14" fmla="*/ 1494264 w 9021337"/>
              <a:gd name="connsiteY14" fmla="*/ 2609386 h 2979320"/>
              <a:gd name="connsiteX15" fmla="*/ 1193181 w 9021337"/>
              <a:gd name="connsiteY15" fmla="*/ 2776654 h 2979320"/>
              <a:gd name="connsiteX16" fmla="*/ 992459 w 9021337"/>
              <a:gd name="connsiteY16" fmla="*/ 2843561 h 2979320"/>
              <a:gd name="connsiteX17" fmla="*/ 791737 w 9021337"/>
              <a:gd name="connsiteY17" fmla="*/ 2899317 h 2979320"/>
              <a:gd name="connsiteX18" fmla="*/ 691376 w 9021337"/>
              <a:gd name="connsiteY18" fmla="*/ 2910469 h 2979320"/>
              <a:gd name="connsiteX19" fmla="*/ 144966 w 9021337"/>
              <a:gd name="connsiteY19" fmla="*/ 2943922 h 2979320"/>
              <a:gd name="connsiteX20" fmla="*/ 111513 w 9021337"/>
              <a:gd name="connsiteY20" fmla="*/ 2955074 h 2979320"/>
              <a:gd name="connsiteX21" fmla="*/ 66908 w 9021337"/>
              <a:gd name="connsiteY21" fmla="*/ 2977376 h 2979320"/>
              <a:gd name="connsiteX22" fmla="*/ 0 w 9021337"/>
              <a:gd name="connsiteY22" fmla="*/ 2977376 h 2979320"/>
              <a:gd name="connsiteX23" fmla="*/ 7861610 w 9021337"/>
              <a:gd name="connsiteY23" fmla="*/ 2977376 h 2979320"/>
              <a:gd name="connsiteX24" fmla="*/ 8474927 w 9021337"/>
              <a:gd name="connsiteY24" fmla="*/ 2129883 h 2979320"/>
              <a:gd name="connsiteX25" fmla="*/ 8452625 w 9021337"/>
              <a:gd name="connsiteY25" fmla="*/ 2018371 h 2979320"/>
              <a:gd name="connsiteX26" fmla="*/ 8441474 w 9021337"/>
              <a:gd name="connsiteY26" fmla="*/ 1984917 h 2979320"/>
              <a:gd name="connsiteX27" fmla="*/ 8430322 w 9021337"/>
              <a:gd name="connsiteY27" fmla="*/ 1973766 h 2979320"/>
              <a:gd name="connsiteX28" fmla="*/ 8486079 w 9021337"/>
              <a:gd name="connsiteY28" fmla="*/ 1248937 h 2979320"/>
              <a:gd name="connsiteX29" fmla="*/ 8876372 w 9021337"/>
              <a:gd name="connsiteY29" fmla="*/ 390293 h 2979320"/>
              <a:gd name="connsiteX30" fmla="*/ 9021337 w 9021337"/>
              <a:gd name="connsiteY30" fmla="*/ 89210 h 2979320"/>
              <a:gd name="connsiteX0" fmla="*/ 7025269 w 8876372"/>
              <a:gd name="connsiteY0" fmla="*/ 33453 h 3012773"/>
              <a:gd name="connsiteX1" fmla="*/ 6278137 w 8876372"/>
              <a:gd name="connsiteY1" fmla="*/ 702527 h 3012773"/>
              <a:gd name="connsiteX2" fmla="*/ 5129561 w 8876372"/>
              <a:gd name="connsiteY2" fmla="*/ 1126273 h 3012773"/>
              <a:gd name="connsiteX3" fmla="*/ 4404732 w 8876372"/>
              <a:gd name="connsiteY3" fmla="*/ 1683834 h 3012773"/>
              <a:gd name="connsiteX4" fmla="*/ 3612996 w 8876372"/>
              <a:gd name="connsiteY4" fmla="*/ 2207941 h 3012773"/>
              <a:gd name="connsiteX5" fmla="*/ 2297152 w 8876372"/>
              <a:gd name="connsiteY5" fmla="*/ 2397512 h 3012773"/>
              <a:gd name="connsiteX6" fmla="*/ 2219093 w 8876372"/>
              <a:gd name="connsiteY6" fmla="*/ 2453268 h 3012773"/>
              <a:gd name="connsiteX7" fmla="*/ 2185640 w 8876372"/>
              <a:gd name="connsiteY7" fmla="*/ 2464419 h 3012773"/>
              <a:gd name="connsiteX8" fmla="*/ 1996069 w 8876372"/>
              <a:gd name="connsiteY8" fmla="*/ 2475570 h 3012773"/>
              <a:gd name="connsiteX9" fmla="*/ 1951464 w 8876372"/>
              <a:gd name="connsiteY9" fmla="*/ 2509024 h 3012773"/>
              <a:gd name="connsiteX10" fmla="*/ 1851103 w 8876372"/>
              <a:gd name="connsiteY10" fmla="*/ 2531327 h 3012773"/>
              <a:gd name="connsiteX11" fmla="*/ 1761893 w 8876372"/>
              <a:gd name="connsiteY11" fmla="*/ 2575931 h 3012773"/>
              <a:gd name="connsiteX12" fmla="*/ 1717288 w 8876372"/>
              <a:gd name="connsiteY12" fmla="*/ 2598234 h 3012773"/>
              <a:gd name="connsiteX13" fmla="*/ 1628079 w 8876372"/>
              <a:gd name="connsiteY13" fmla="*/ 2609385 h 3012773"/>
              <a:gd name="connsiteX14" fmla="*/ 1494264 w 8876372"/>
              <a:gd name="connsiteY14" fmla="*/ 2642839 h 3012773"/>
              <a:gd name="connsiteX15" fmla="*/ 1193181 w 8876372"/>
              <a:gd name="connsiteY15" fmla="*/ 2810107 h 3012773"/>
              <a:gd name="connsiteX16" fmla="*/ 992459 w 8876372"/>
              <a:gd name="connsiteY16" fmla="*/ 2877014 h 3012773"/>
              <a:gd name="connsiteX17" fmla="*/ 791737 w 8876372"/>
              <a:gd name="connsiteY17" fmla="*/ 2932770 h 3012773"/>
              <a:gd name="connsiteX18" fmla="*/ 691376 w 8876372"/>
              <a:gd name="connsiteY18" fmla="*/ 2943922 h 3012773"/>
              <a:gd name="connsiteX19" fmla="*/ 144966 w 8876372"/>
              <a:gd name="connsiteY19" fmla="*/ 2977375 h 3012773"/>
              <a:gd name="connsiteX20" fmla="*/ 111513 w 8876372"/>
              <a:gd name="connsiteY20" fmla="*/ 2988527 h 3012773"/>
              <a:gd name="connsiteX21" fmla="*/ 66908 w 8876372"/>
              <a:gd name="connsiteY21" fmla="*/ 3010829 h 3012773"/>
              <a:gd name="connsiteX22" fmla="*/ 0 w 8876372"/>
              <a:gd name="connsiteY22" fmla="*/ 3010829 h 3012773"/>
              <a:gd name="connsiteX23" fmla="*/ 7861610 w 8876372"/>
              <a:gd name="connsiteY23" fmla="*/ 3010829 h 3012773"/>
              <a:gd name="connsiteX24" fmla="*/ 8474927 w 8876372"/>
              <a:gd name="connsiteY24" fmla="*/ 2163336 h 3012773"/>
              <a:gd name="connsiteX25" fmla="*/ 8452625 w 8876372"/>
              <a:gd name="connsiteY25" fmla="*/ 2051824 h 3012773"/>
              <a:gd name="connsiteX26" fmla="*/ 8441474 w 8876372"/>
              <a:gd name="connsiteY26" fmla="*/ 2018370 h 3012773"/>
              <a:gd name="connsiteX27" fmla="*/ 8430322 w 8876372"/>
              <a:gd name="connsiteY27" fmla="*/ 2007219 h 3012773"/>
              <a:gd name="connsiteX28" fmla="*/ 8486079 w 8876372"/>
              <a:gd name="connsiteY28" fmla="*/ 1282390 h 3012773"/>
              <a:gd name="connsiteX29" fmla="*/ 8876372 w 8876372"/>
              <a:gd name="connsiteY29" fmla="*/ 423746 h 3012773"/>
              <a:gd name="connsiteX30" fmla="*/ 7002966 w 8876372"/>
              <a:gd name="connsiteY30" fmla="*/ 0 h 3012773"/>
              <a:gd name="connsiteX0" fmla="*/ 7025269 w 9110548"/>
              <a:gd name="connsiteY0" fmla="*/ 33453 h 3012773"/>
              <a:gd name="connsiteX1" fmla="*/ 6278137 w 9110548"/>
              <a:gd name="connsiteY1" fmla="*/ 702527 h 3012773"/>
              <a:gd name="connsiteX2" fmla="*/ 5129561 w 9110548"/>
              <a:gd name="connsiteY2" fmla="*/ 1126273 h 3012773"/>
              <a:gd name="connsiteX3" fmla="*/ 4404732 w 9110548"/>
              <a:gd name="connsiteY3" fmla="*/ 1683834 h 3012773"/>
              <a:gd name="connsiteX4" fmla="*/ 3612996 w 9110548"/>
              <a:gd name="connsiteY4" fmla="*/ 2207941 h 3012773"/>
              <a:gd name="connsiteX5" fmla="*/ 2297152 w 9110548"/>
              <a:gd name="connsiteY5" fmla="*/ 2397512 h 3012773"/>
              <a:gd name="connsiteX6" fmla="*/ 2219093 w 9110548"/>
              <a:gd name="connsiteY6" fmla="*/ 2453268 h 3012773"/>
              <a:gd name="connsiteX7" fmla="*/ 2185640 w 9110548"/>
              <a:gd name="connsiteY7" fmla="*/ 2464419 h 3012773"/>
              <a:gd name="connsiteX8" fmla="*/ 1996069 w 9110548"/>
              <a:gd name="connsiteY8" fmla="*/ 2475570 h 3012773"/>
              <a:gd name="connsiteX9" fmla="*/ 1951464 w 9110548"/>
              <a:gd name="connsiteY9" fmla="*/ 2509024 h 3012773"/>
              <a:gd name="connsiteX10" fmla="*/ 1851103 w 9110548"/>
              <a:gd name="connsiteY10" fmla="*/ 2531327 h 3012773"/>
              <a:gd name="connsiteX11" fmla="*/ 1761893 w 9110548"/>
              <a:gd name="connsiteY11" fmla="*/ 2575931 h 3012773"/>
              <a:gd name="connsiteX12" fmla="*/ 1717288 w 9110548"/>
              <a:gd name="connsiteY12" fmla="*/ 2598234 h 3012773"/>
              <a:gd name="connsiteX13" fmla="*/ 1628079 w 9110548"/>
              <a:gd name="connsiteY13" fmla="*/ 2609385 h 3012773"/>
              <a:gd name="connsiteX14" fmla="*/ 1494264 w 9110548"/>
              <a:gd name="connsiteY14" fmla="*/ 2642839 h 3012773"/>
              <a:gd name="connsiteX15" fmla="*/ 1193181 w 9110548"/>
              <a:gd name="connsiteY15" fmla="*/ 2810107 h 3012773"/>
              <a:gd name="connsiteX16" fmla="*/ 992459 w 9110548"/>
              <a:gd name="connsiteY16" fmla="*/ 2877014 h 3012773"/>
              <a:gd name="connsiteX17" fmla="*/ 791737 w 9110548"/>
              <a:gd name="connsiteY17" fmla="*/ 2932770 h 3012773"/>
              <a:gd name="connsiteX18" fmla="*/ 691376 w 9110548"/>
              <a:gd name="connsiteY18" fmla="*/ 2943922 h 3012773"/>
              <a:gd name="connsiteX19" fmla="*/ 144966 w 9110548"/>
              <a:gd name="connsiteY19" fmla="*/ 2977375 h 3012773"/>
              <a:gd name="connsiteX20" fmla="*/ 111513 w 9110548"/>
              <a:gd name="connsiteY20" fmla="*/ 2988527 h 3012773"/>
              <a:gd name="connsiteX21" fmla="*/ 66908 w 9110548"/>
              <a:gd name="connsiteY21" fmla="*/ 3010829 h 3012773"/>
              <a:gd name="connsiteX22" fmla="*/ 0 w 9110548"/>
              <a:gd name="connsiteY22" fmla="*/ 3010829 h 3012773"/>
              <a:gd name="connsiteX23" fmla="*/ 7861610 w 9110548"/>
              <a:gd name="connsiteY23" fmla="*/ 3010829 h 3012773"/>
              <a:gd name="connsiteX24" fmla="*/ 8474927 w 9110548"/>
              <a:gd name="connsiteY24" fmla="*/ 2163336 h 3012773"/>
              <a:gd name="connsiteX25" fmla="*/ 8452625 w 9110548"/>
              <a:gd name="connsiteY25" fmla="*/ 2051824 h 3012773"/>
              <a:gd name="connsiteX26" fmla="*/ 8441474 w 9110548"/>
              <a:gd name="connsiteY26" fmla="*/ 2018370 h 3012773"/>
              <a:gd name="connsiteX27" fmla="*/ 8430322 w 9110548"/>
              <a:gd name="connsiteY27" fmla="*/ 2007219 h 3012773"/>
              <a:gd name="connsiteX28" fmla="*/ 8486079 w 9110548"/>
              <a:gd name="connsiteY28" fmla="*/ 1282390 h 3012773"/>
              <a:gd name="connsiteX29" fmla="*/ 9110548 w 9110548"/>
              <a:gd name="connsiteY29" fmla="*/ 122663 h 3012773"/>
              <a:gd name="connsiteX30" fmla="*/ 7002966 w 9110548"/>
              <a:gd name="connsiteY30" fmla="*/ 0 h 3012773"/>
              <a:gd name="connsiteX0" fmla="*/ 7025269 w 9110548"/>
              <a:gd name="connsiteY0" fmla="*/ 0 h 2979320"/>
              <a:gd name="connsiteX1" fmla="*/ 6278137 w 9110548"/>
              <a:gd name="connsiteY1" fmla="*/ 669074 h 2979320"/>
              <a:gd name="connsiteX2" fmla="*/ 5129561 w 9110548"/>
              <a:gd name="connsiteY2" fmla="*/ 1092820 h 2979320"/>
              <a:gd name="connsiteX3" fmla="*/ 4404732 w 9110548"/>
              <a:gd name="connsiteY3" fmla="*/ 1650381 h 2979320"/>
              <a:gd name="connsiteX4" fmla="*/ 3612996 w 9110548"/>
              <a:gd name="connsiteY4" fmla="*/ 2174488 h 2979320"/>
              <a:gd name="connsiteX5" fmla="*/ 2297152 w 9110548"/>
              <a:gd name="connsiteY5" fmla="*/ 2364059 h 2979320"/>
              <a:gd name="connsiteX6" fmla="*/ 2219093 w 9110548"/>
              <a:gd name="connsiteY6" fmla="*/ 2419815 h 2979320"/>
              <a:gd name="connsiteX7" fmla="*/ 2185640 w 9110548"/>
              <a:gd name="connsiteY7" fmla="*/ 2430966 h 2979320"/>
              <a:gd name="connsiteX8" fmla="*/ 1996069 w 9110548"/>
              <a:gd name="connsiteY8" fmla="*/ 2442117 h 2979320"/>
              <a:gd name="connsiteX9" fmla="*/ 1951464 w 9110548"/>
              <a:gd name="connsiteY9" fmla="*/ 2475571 h 2979320"/>
              <a:gd name="connsiteX10" fmla="*/ 1851103 w 9110548"/>
              <a:gd name="connsiteY10" fmla="*/ 2497874 h 2979320"/>
              <a:gd name="connsiteX11" fmla="*/ 1761893 w 9110548"/>
              <a:gd name="connsiteY11" fmla="*/ 2542478 h 2979320"/>
              <a:gd name="connsiteX12" fmla="*/ 1717288 w 9110548"/>
              <a:gd name="connsiteY12" fmla="*/ 2564781 h 2979320"/>
              <a:gd name="connsiteX13" fmla="*/ 1628079 w 9110548"/>
              <a:gd name="connsiteY13" fmla="*/ 2575932 h 2979320"/>
              <a:gd name="connsiteX14" fmla="*/ 1494264 w 9110548"/>
              <a:gd name="connsiteY14" fmla="*/ 2609386 h 2979320"/>
              <a:gd name="connsiteX15" fmla="*/ 1193181 w 9110548"/>
              <a:gd name="connsiteY15" fmla="*/ 2776654 h 2979320"/>
              <a:gd name="connsiteX16" fmla="*/ 992459 w 9110548"/>
              <a:gd name="connsiteY16" fmla="*/ 2843561 h 2979320"/>
              <a:gd name="connsiteX17" fmla="*/ 791737 w 9110548"/>
              <a:gd name="connsiteY17" fmla="*/ 2899317 h 2979320"/>
              <a:gd name="connsiteX18" fmla="*/ 691376 w 9110548"/>
              <a:gd name="connsiteY18" fmla="*/ 2910469 h 2979320"/>
              <a:gd name="connsiteX19" fmla="*/ 144966 w 9110548"/>
              <a:gd name="connsiteY19" fmla="*/ 2943922 h 2979320"/>
              <a:gd name="connsiteX20" fmla="*/ 111513 w 9110548"/>
              <a:gd name="connsiteY20" fmla="*/ 2955074 h 2979320"/>
              <a:gd name="connsiteX21" fmla="*/ 66908 w 9110548"/>
              <a:gd name="connsiteY21" fmla="*/ 2977376 h 2979320"/>
              <a:gd name="connsiteX22" fmla="*/ 0 w 9110548"/>
              <a:gd name="connsiteY22" fmla="*/ 2977376 h 2979320"/>
              <a:gd name="connsiteX23" fmla="*/ 7861610 w 9110548"/>
              <a:gd name="connsiteY23" fmla="*/ 2977376 h 2979320"/>
              <a:gd name="connsiteX24" fmla="*/ 8474927 w 9110548"/>
              <a:gd name="connsiteY24" fmla="*/ 2129883 h 2979320"/>
              <a:gd name="connsiteX25" fmla="*/ 8452625 w 9110548"/>
              <a:gd name="connsiteY25" fmla="*/ 2018371 h 2979320"/>
              <a:gd name="connsiteX26" fmla="*/ 8441474 w 9110548"/>
              <a:gd name="connsiteY26" fmla="*/ 1984917 h 2979320"/>
              <a:gd name="connsiteX27" fmla="*/ 8430322 w 9110548"/>
              <a:gd name="connsiteY27" fmla="*/ 1973766 h 2979320"/>
              <a:gd name="connsiteX28" fmla="*/ 8486079 w 9110548"/>
              <a:gd name="connsiteY28" fmla="*/ 1248937 h 2979320"/>
              <a:gd name="connsiteX29" fmla="*/ 9110548 w 9110548"/>
              <a:gd name="connsiteY29" fmla="*/ 89210 h 2979320"/>
              <a:gd name="connsiteX30" fmla="*/ 6991815 w 9110548"/>
              <a:gd name="connsiteY30" fmla="*/ 44605 h 29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10548" h="2979320">
                <a:moveTo>
                  <a:pt x="7025269" y="0"/>
                </a:moveTo>
                <a:lnTo>
                  <a:pt x="6278137" y="669074"/>
                </a:lnTo>
                <a:lnTo>
                  <a:pt x="5129561" y="1092820"/>
                </a:lnTo>
                <a:lnTo>
                  <a:pt x="4404732" y="1650381"/>
                </a:lnTo>
                <a:lnTo>
                  <a:pt x="3612996" y="2174488"/>
                </a:lnTo>
                <a:lnTo>
                  <a:pt x="2297152" y="2364059"/>
                </a:lnTo>
                <a:cubicBezTo>
                  <a:pt x="2271132" y="2382644"/>
                  <a:pt x="2246512" y="2403364"/>
                  <a:pt x="2219093" y="2419815"/>
                </a:cubicBezTo>
                <a:cubicBezTo>
                  <a:pt x="2209014" y="2425862"/>
                  <a:pt x="2197336" y="2429796"/>
                  <a:pt x="2185640" y="2430966"/>
                </a:cubicBezTo>
                <a:cubicBezTo>
                  <a:pt x="2122655" y="2437264"/>
                  <a:pt x="2059259" y="2438400"/>
                  <a:pt x="1996069" y="2442117"/>
                </a:cubicBezTo>
                <a:cubicBezTo>
                  <a:pt x="1981201" y="2453268"/>
                  <a:pt x="1968720" y="2468669"/>
                  <a:pt x="1951464" y="2475571"/>
                </a:cubicBezTo>
                <a:cubicBezTo>
                  <a:pt x="1771772" y="2547448"/>
                  <a:pt x="1958614" y="2449006"/>
                  <a:pt x="1851103" y="2497874"/>
                </a:cubicBezTo>
                <a:cubicBezTo>
                  <a:pt x="1820837" y="2511631"/>
                  <a:pt x="1791630" y="2527610"/>
                  <a:pt x="1761893" y="2542478"/>
                </a:cubicBezTo>
                <a:cubicBezTo>
                  <a:pt x="1747025" y="2549912"/>
                  <a:pt x="1733783" y="2562719"/>
                  <a:pt x="1717288" y="2564781"/>
                </a:cubicBezTo>
                <a:lnTo>
                  <a:pt x="1628079" y="2575932"/>
                </a:lnTo>
                <a:cubicBezTo>
                  <a:pt x="1583474" y="2587083"/>
                  <a:pt x="1537314" y="2593242"/>
                  <a:pt x="1494264" y="2609386"/>
                </a:cubicBezTo>
                <a:cubicBezTo>
                  <a:pt x="1309394" y="2678712"/>
                  <a:pt x="1393952" y="2685395"/>
                  <a:pt x="1193181" y="2776654"/>
                </a:cubicBezTo>
                <a:cubicBezTo>
                  <a:pt x="1128976" y="2805838"/>
                  <a:pt x="1059907" y="2822952"/>
                  <a:pt x="992459" y="2843561"/>
                </a:cubicBezTo>
                <a:cubicBezTo>
                  <a:pt x="926049" y="2863853"/>
                  <a:pt x="859524" y="2884253"/>
                  <a:pt x="791737" y="2899317"/>
                </a:cubicBezTo>
                <a:cubicBezTo>
                  <a:pt x="758879" y="2906619"/>
                  <a:pt x="724879" y="2907227"/>
                  <a:pt x="691376" y="2910469"/>
                </a:cubicBezTo>
                <a:cubicBezTo>
                  <a:pt x="379953" y="2940607"/>
                  <a:pt x="486617" y="2931269"/>
                  <a:pt x="144966" y="2943922"/>
                </a:cubicBezTo>
                <a:cubicBezTo>
                  <a:pt x="133815" y="2947639"/>
                  <a:pt x="122317" y="2950444"/>
                  <a:pt x="111513" y="2955074"/>
                </a:cubicBezTo>
                <a:cubicBezTo>
                  <a:pt x="96234" y="2961622"/>
                  <a:pt x="83208" y="2974116"/>
                  <a:pt x="66908" y="2977376"/>
                </a:cubicBezTo>
                <a:cubicBezTo>
                  <a:pt x="45038" y="2981750"/>
                  <a:pt x="22303" y="2977376"/>
                  <a:pt x="0" y="2977376"/>
                </a:cubicBezTo>
                <a:lnTo>
                  <a:pt x="7861610" y="2977376"/>
                </a:lnTo>
                <a:lnTo>
                  <a:pt x="8474927" y="2129883"/>
                </a:lnTo>
                <a:cubicBezTo>
                  <a:pt x="8467493" y="2092712"/>
                  <a:pt x="8461149" y="2055307"/>
                  <a:pt x="8452625" y="2018371"/>
                </a:cubicBezTo>
                <a:cubicBezTo>
                  <a:pt x="8449982" y="2006918"/>
                  <a:pt x="8446731" y="1995430"/>
                  <a:pt x="8441474" y="1984917"/>
                </a:cubicBezTo>
                <a:cubicBezTo>
                  <a:pt x="8439123" y="1980215"/>
                  <a:pt x="8434039" y="1977483"/>
                  <a:pt x="8430322" y="1973766"/>
                </a:cubicBezTo>
                <a:lnTo>
                  <a:pt x="8486079" y="1248937"/>
                </a:lnTo>
                <a:lnTo>
                  <a:pt x="9110548" y="89210"/>
                </a:lnTo>
                <a:lnTo>
                  <a:pt x="6991815" y="44605"/>
                </a:lnTo>
              </a:path>
            </a:pathLst>
          </a:custGeom>
          <a:blipFill dpi="0" rotWithShape="1">
            <a:blip r:embed="rId2">
              <a:alphaModFix amt="4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bar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00" b="83500" l="2600" r="98200">
                        <a14:foregroundMark x1="93000" y1="39700" x2="23300" y2="77000"/>
                        <a14:foregroundMark x1="91700" y1="78900" x2="29200" y2="80900"/>
                        <a14:foregroundMark x1="31000" y1="74200" x2="30700" y2="36200"/>
                        <a14:foregroundMark x1="65800" y1="15800" x2="36800" y2="23400"/>
                        <a14:foregroundMark x1="90700" y1="26000" x2="67200" y2="16600"/>
                        <a14:foregroundMark x1="89500" y1="26100" x2="92700" y2="34200"/>
                        <a14:foregroundMark x1="89100" y1="27200" x2="65200" y2="16700"/>
                        <a14:foregroundMark x1="35400" y1="26500" x2="64500" y2="16600"/>
                        <a14:foregroundMark x1="50000" y1="25300" x2="78500" y2="42400"/>
                        <a14:foregroundMark x1="47100" y1="29600" x2="66000" y2="41900"/>
                        <a14:foregroundMark x1="46700" y1="32400" x2="58300" y2="43900"/>
                        <a14:foregroundMark x1="69300" y1="25400" x2="78200" y2="36200"/>
                        <a14:foregroundMark x1="38500" y1="26000" x2="32400" y2="44100"/>
                        <a14:foregroundMark x1="71900" y1="47900" x2="44200" y2="51900"/>
                        <a14:foregroundMark x1="57600" y1="51500" x2="42500" y2="60500"/>
                        <a14:foregroundMark x1="83100" y1="51700" x2="40900" y2="72000"/>
                        <a14:foregroundMark x1="82100" y1="57700" x2="40600" y2="78400"/>
                        <a14:foregroundMark x1="83100" y1="61300" x2="54000" y2="79700"/>
                        <a14:foregroundMark x1="82100" y1="69400" x2="660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9623" y="-1059792"/>
            <a:ext cx="6168483" cy="616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onke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2" b="95031" l="9945" r="85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2" y="2124810"/>
            <a:ext cx="6896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seball bat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29" t="-1" r="-1" b="-90530"/>
          <a:stretch/>
        </p:blipFill>
        <p:spPr bwMode="auto">
          <a:xfrm rot="17536765">
            <a:off x="-1024326" y="1706419"/>
            <a:ext cx="4543509" cy="46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decel="58667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Desired behavior 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2708475"/>
            <a:ext cx="3215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Remove an undesirable consequence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872087">
            <a:off x="3915793" y="4736504"/>
            <a:ext cx="1172584" cy="3219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1887" y="5312888"/>
            <a:ext cx="38350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Increase desired behavior 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2708475"/>
            <a:ext cx="3215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your work during class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01625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Don’t have to do homework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Clean your desk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01625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Teacher stops nagging me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685" y="1502703"/>
            <a:ext cx="20025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Pleasant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085" y="1502703"/>
            <a:ext cx="273190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Unpleasant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1433" y="3101678"/>
            <a:ext cx="104708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Add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030" y="5220554"/>
            <a:ext cx="208698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Subtract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76565" y="1690688"/>
            <a:ext cx="0" cy="46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1667" y="1690688"/>
            <a:ext cx="0" cy="46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25954" y="1690688"/>
            <a:ext cx="0" cy="46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75008" y="2678806"/>
            <a:ext cx="9440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85740" y="4608491"/>
            <a:ext cx="9440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77716" y="3043044"/>
            <a:ext cx="282047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Positive Reinforcement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3533" y="5035888"/>
            <a:ext cx="282047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Negative Reinforcement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5657" y="3049009"/>
            <a:ext cx="282047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Positive Punishment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4144" y="5035888"/>
            <a:ext cx="282047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Negative Punishment 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1086" y="2742128"/>
            <a:ext cx="3196109" cy="18030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31086" y="4671812"/>
            <a:ext cx="3196109" cy="18030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73826" y="2742128"/>
            <a:ext cx="3196109" cy="18030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70253" y="4671812"/>
            <a:ext cx="3196109" cy="18030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3050" y="5334506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</a:t>
            </a:r>
          </a:p>
        </p:txBody>
      </p:sp>
      <p:sp>
        <p:nvSpPr>
          <p:cNvPr id="8" name="TextBox 7"/>
          <p:cNvSpPr txBox="1"/>
          <p:nvPr/>
        </p:nvSpPr>
        <p:spPr>
          <a:xfrm rot="3077948">
            <a:off x="2960282" y="3314418"/>
            <a:ext cx="6707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REINFORCEMENT  </a:t>
            </a:r>
          </a:p>
        </p:txBody>
      </p:sp>
    </p:spTree>
    <p:extLst>
      <p:ext uri="{BB962C8B-B14F-4D97-AF65-F5344CB8AC3E}">
        <p14:creationId xmlns:p14="http://schemas.microsoft.com/office/powerpoint/2010/main" val="19283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Different Types of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Reinforcerment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Direct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Reinforcement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Karma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Reinforcement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Verbal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praise, written approval, smiling, nodding your head, thumbs up, high fives or clapping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Activity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Reinforcement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game or spend some time on the computers.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 works especially well if they can choose a classmate to participate in the activity with them.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Tangible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Reinforcement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Candies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stickers, stamps, coupons, certificate, school supplies,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toys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Displaying work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Token Reinforcement 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Stamps, stickers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</a:t>
            </a:r>
            <a:endParaRPr lang="en-US" sz="9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Which is the most valuable? 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19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52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-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6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3935791" y="-9029700"/>
            <a:ext cx="7238020" cy="9001125"/>
          </a:xfrm>
          <a:prstGeom prst="line">
            <a:avLst/>
          </a:prstGeom>
          <a:ln w="76200">
            <a:solidFill>
              <a:srgbClr val="C6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78411" y="6857999"/>
            <a:ext cx="6272952" cy="7800976"/>
          </a:xfrm>
          <a:prstGeom prst="line">
            <a:avLst/>
          </a:prstGeom>
          <a:ln w="76200">
            <a:solidFill>
              <a:srgbClr val="F1E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71" y="4615296"/>
            <a:ext cx="4692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</a:p>
        </p:txBody>
      </p:sp>
    </p:spTree>
    <p:extLst>
      <p:ext uri="{BB962C8B-B14F-4D97-AF65-F5344CB8AC3E}">
        <p14:creationId xmlns:p14="http://schemas.microsoft.com/office/powerpoint/2010/main" val="3666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305 -1.0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5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50377 1.12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5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Unwanted Behavior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38" y="3016252"/>
            <a:ext cx="465616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Add an unpleasant consequence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473167">
            <a:off x="7117792" y="4713721"/>
            <a:ext cx="1088011" cy="3219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7783" y="5312888"/>
            <a:ext cx="440997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Decrease unwanted behavior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is bullying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38" y="3324028"/>
            <a:ext cx="46561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 Out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2708476"/>
            <a:ext cx="3215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Never prepared for class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38" y="3324028"/>
            <a:ext cx="46561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Call the parents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gets into a fight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38" y="3016252"/>
            <a:ext cx="465616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Send to the principal’s office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Reinforcement Theory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Behavior is a function of consequence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</a:t>
            </a:r>
            <a:endParaRPr lang="en-US" sz="9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is punishment required?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324027"/>
            <a:ext cx="3215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Punishment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38" y="3016252"/>
            <a:ext cx="465616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Logical Consequences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-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6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3935791" y="-9029700"/>
            <a:ext cx="7238020" cy="9001125"/>
          </a:xfrm>
          <a:prstGeom prst="line">
            <a:avLst/>
          </a:prstGeom>
          <a:ln w="76200">
            <a:solidFill>
              <a:srgbClr val="C6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78411" y="6857999"/>
            <a:ext cx="6272952" cy="7800976"/>
          </a:xfrm>
          <a:prstGeom prst="line">
            <a:avLst/>
          </a:prstGeom>
          <a:ln w="76200">
            <a:solidFill>
              <a:srgbClr val="F1E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71" y="4615296"/>
            <a:ext cx="3913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Extinction </a:t>
            </a:r>
          </a:p>
        </p:txBody>
      </p:sp>
    </p:spTree>
    <p:extLst>
      <p:ext uri="{BB962C8B-B14F-4D97-AF65-F5344CB8AC3E}">
        <p14:creationId xmlns:p14="http://schemas.microsoft.com/office/powerpoint/2010/main" val="41405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305 -1.0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5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50377 1.12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5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Extinction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Unwanted Behavior 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747" y="3329775"/>
            <a:ext cx="40534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Do nothing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736752">
            <a:off x="3695720" y="4745596"/>
            <a:ext cx="1088011" cy="3219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7783" y="5312888"/>
            <a:ext cx="440997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 not reward unwanted behavior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2708476"/>
            <a:ext cx="3215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Student doesn’t raise their hand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747" y="3021999"/>
            <a:ext cx="405348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Ignore their answer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Punishment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2708475"/>
            <a:ext cx="3215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Student make inappropriate remarks 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747" y="3021999"/>
            <a:ext cx="405348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Ignore their remarks 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20367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Reward Systems</a:t>
            </a:r>
            <a:endParaRPr lang="en-US" sz="8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8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3050" y="5334506"/>
            <a:ext cx="3076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Reward</a:t>
            </a:r>
          </a:p>
        </p:txBody>
      </p:sp>
      <p:sp>
        <p:nvSpPr>
          <p:cNvPr id="8" name="TextBox 7"/>
          <p:cNvSpPr txBox="1"/>
          <p:nvPr/>
        </p:nvSpPr>
        <p:spPr>
          <a:xfrm rot="3077948">
            <a:off x="4488747" y="3314418"/>
            <a:ext cx="3650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SYSTEMS </a:t>
            </a:r>
          </a:p>
        </p:txBody>
      </p:sp>
    </p:spTree>
    <p:extLst>
      <p:ext uri="{BB962C8B-B14F-4D97-AF65-F5344CB8AC3E}">
        <p14:creationId xmlns:p14="http://schemas.microsoft.com/office/powerpoint/2010/main" val="200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0" descr="http://www.esltoybox.com/wp-content/uploads/2017/04/20170314_1525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Group Work</a:t>
            </a:r>
            <a:endParaRPr lang="en-US" sz="9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Design your own reward system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6277" y="5334506"/>
            <a:ext cx="3020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</a:t>
            </a:r>
          </a:p>
        </p:txBody>
      </p:sp>
      <p:sp>
        <p:nvSpPr>
          <p:cNvPr id="8" name="TextBox 7"/>
          <p:cNvSpPr txBox="1"/>
          <p:nvPr/>
        </p:nvSpPr>
        <p:spPr>
          <a:xfrm rot="3077948">
            <a:off x="3066888" y="3314418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322" y="817925"/>
            <a:ext cx="3754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</a:t>
            </a:r>
          </a:p>
        </p:txBody>
      </p:sp>
    </p:spTree>
    <p:extLst>
      <p:ext uri="{BB962C8B-B14F-4D97-AF65-F5344CB8AC3E}">
        <p14:creationId xmlns:p14="http://schemas.microsoft.com/office/powerpoint/2010/main" val="22767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/>
      <p:bldP spid="8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-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6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3935791" y="-9029700"/>
            <a:ext cx="7238020" cy="9001125"/>
          </a:xfrm>
          <a:prstGeom prst="line">
            <a:avLst/>
          </a:prstGeom>
          <a:ln w="76200">
            <a:solidFill>
              <a:srgbClr val="C6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78411" y="6857999"/>
            <a:ext cx="6272952" cy="7800976"/>
          </a:xfrm>
          <a:prstGeom prst="line">
            <a:avLst/>
          </a:prstGeom>
          <a:ln w="76200">
            <a:solidFill>
              <a:srgbClr val="F1E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71" y="4615296"/>
            <a:ext cx="3551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 of the </a:t>
            </a:r>
            <a:endParaRPr lang="en-US" sz="6000" dirty="0" smtClean="0">
              <a:solidFill>
                <a:srgbClr val="C6292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6486" y="1492250"/>
            <a:ext cx="2303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  <a:endParaRPr lang="en-US" sz="6000" dirty="0" smtClean="0">
              <a:solidFill>
                <a:srgbClr val="F1EBD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71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305 -1.0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5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50377 1.12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5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 of the Teacher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14648">
            <a:off x="1285698" y="2178349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New challenges 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80368">
            <a:off x="3200995" y="4310806"/>
            <a:ext cx="3215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Technology 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8613">
            <a:off x="5968910" y="235453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Teaching Methods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88197">
            <a:off x="6040296" y="4752719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Political Environment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4" b="57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3791" y="-106412"/>
            <a:ext cx="7475123" cy="72327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600" dirty="0" smtClean="0">
                <a:latin typeface="Alfa Slab One" panose="02000507050000020004" pitchFamily="2" charset="0"/>
              </a:rPr>
              <a:t>DONKEY</a:t>
            </a:r>
          </a:p>
          <a:p>
            <a:pPr algn="ctr"/>
            <a:r>
              <a:rPr lang="en-US" sz="11600" dirty="0" smtClean="0">
                <a:latin typeface="Alfa Slab One" panose="02000507050000020004" pitchFamily="2" charset="0"/>
              </a:rPr>
              <a:t>MULE</a:t>
            </a:r>
          </a:p>
          <a:p>
            <a:pPr algn="ctr"/>
            <a:r>
              <a:rPr lang="en-US" sz="11600" dirty="0" smtClean="0">
                <a:latin typeface="Alfa Slab One" panose="02000507050000020004" pitchFamily="2" charset="0"/>
              </a:rPr>
              <a:t>BURRO</a:t>
            </a:r>
          </a:p>
          <a:p>
            <a:pPr algn="ctr"/>
            <a:r>
              <a:rPr lang="en-US" sz="11600" dirty="0" smtClean="0">
                <a:latin typeface="Alfa Slab One" panose="02000507050000020004" pitchFamily="2" charset="0"/>
              </a:rPr>
              <a:t>ASS</a:t>
            </a:r>
            <a:endParaRPr lang="en-US" sz="11600" dirty="0"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50379" y="3880624"/>
            <a:ext cx="9110548" cy="2979320"/>
          </a:xfrm>
          <a:custGeom>
            <a:avLst/>
            <a:gdLst>
              <a:gd name="connsiteX0" fmla="*/ 7025269 w 9043640"/>
              <a:gd name="connsiteY0" fmla="*/ 0 h 2979320"/>
              <a:gd name="connsiteX1" fmla="*/ 6278137 w 9043640"/>
              <a:gd name="connsiteY1" fmla="*/ 669074 h 2979320"/>
              <a:gd name="connsiteX2" fmla="*/ 5129561 w 9043640"/>
              <a:gd name="connsiteY2" fmla="*/ 1092820 h 2979320"/>
              <a:gd name="connsiteX3" fmla="*/ 4404732 w 9043640"/>
              <a:gd name="connsiteY3" fmla="*/ 1650381 h 2979320"/>
              <a:gd name="connsiteX4" fmla="*/ 3612996 w 9043640"/>
              <a:gd name="connsiteY4" fmla="*/ 2174488 h 2979320"/>
              <a:gd name="connsiteX5" fmla="*/ 2297152 w 9043640"/>
              <a:gd name="connsiteY5" fmla="*/ 2364059 h 2979320"/>
              <a:gd name="connsiteX6" fmla="*/ 2219093 w 9043640"/>
              <a:gd name="connsiteY6" fmla="*/ 2419815 h 2979320"/>
              <a:gd name="connsiteX7" fmla="*/ 2185640 w 9043640"/>
              <a:gd name="connsiteY7" fmla="*/ 2430966 h 2979320"/>
              <a:gd name="connsiteX8" fmla="*/ 1996069 w 9043640"/>
              <a:gd name="connsiteY8" fmla="*/ 2442117 h 2979320"/>
              <a:gd name="connsiteX9" fmla="*/ 1951464 w 9043640"/>
              <a:gd name="connsiteY9" fmla="*/ 2475571 h 2979320"/>
              <a:gd name="connsiteX10" fmla="*/ 1851103 w 9043640"/>
              <a:gd name="connsiteY10" fmla="*/ 2497874 h 2979320"/>
              <a:gd name="connsiteX11" fmla="*/ 1761893 w 9043640"/>
              <a:gd name="connsiteY11" fmla="*/ 2542478 h 2979320"/>
              <a:gd name="connsiteX12" fmla="*/ 1717288 w 9043640"/>
              <a:gd name="connsiteY12" fmla="*/ 2564781 h 2979320"/>
              <a:gd name="connsiteX13" fmla="*/ 1628079 w 9043640"/>
              <a:gd name="connsiteY13" fmla="*/ 2575932 h 2979320"/>
              <a:gd name="connsiteX14" fmla="*/ 1494264 w 9043640"/>
              <a:gd name="connsiteY14" fmla="*/ 2609386 h 2979320"/>
              <a:gd name="connsiteX15" fmla="*/ 1193181 w 9043640"/>
              <a:gd name="connsiteY15" fmla="*/ 2776654 h 2979320"/>
              <a:gd name="connsiteX16" fmla="*/ 992459 w 9043640"/>
              <a:gd name="connsiteY16" fmla="*/ 2843561 h 2979320"/>
              <a:gd name="connsiteX17" fmla="*/ 791737 w 9043640"/>
              <a:gd name="connsiteY17" fmla="*/ 2899317 h 2979320"/>
              <a:gd name="connsiteX18" fmla="*/ 691376 w 9043640"/>
              <a:gd name="connsiteY18" fmla="*/ 2910469 h 2979320"/>
              <a:gd name="connsiteX19" fmla="*/ 144966 w 9043640"/>
              <a:gd name="connsiteY19" fmla="*/ 2943922 h 2979320"/>
              <a:gd name="connsiteX20" fmla="*/ 111513 w 9043640"/>
              <a:gd name="connsiteY20" fmla="*/ 2955074 h 2979320"/>
              <a:gd name="connsiteX21" fmla="*/ 66908 w 9043640"/>
              <a:gd name="connsiteY21" fmla="*/ 2977376 h 2979320"/>
              <a:gd name="connsiteX22" fmla="*/ 0 w 9043640"/>
              <a:gd name="connsiteY22" fmla="*/ 2977376 h 2979320"/>
              <a:gd name="connsiteX23" fmla="*/ 7861610 w 9043640"/>
              <a:gd name="connsiteY23" fmla="*/ 2977376 h 2979320"/>
              <a:gd name="connsiteX24" fmla="*/ 8474927 w 9043640"/>
              <a:gd name="connsiteY24" fmla="*/ 2129883 h 2979320"/>
              <a:gd name="connsiteX25" fmla="*/ 8452625 w 9043640"/>
              <a:gd name="connsiteY25" fmla="*/ 2018371 h 2979320"/>
              <a:gd name="connsiteX26" fmla="*/ 8441474 w 9043640"/>
              <a:gd name="connsiteY26" fmla="*/ 1984917 h 2979320"/>
              <a:gd name="connsiteX27" fmla="*/ 8430322 w 9043640"/>
              <a:gd name="connsiteY27" fmla="*/ 1973766 h 2979320"/>
              <a:gd name="connsiteX28" fmla="*/ 8486079 w 9043640"/>
              <a:gd name="connsiteY28" fmla="*/ 1248937 h 2979320"/>
              <a:gd name="connsiteX29" fmla="*/ 9043640 w 9043640"/>
              <a:gd name="connsiteY29" fmla="*/ 66908 h 2979320"/>
              <a:gd name="connsiteX0" fmla="*/ 7025269 w 9021337"/>
              <a:gd name="connsiteY0" fmla="*/ 0 h 2979320"/>
              <a:gd name="connsiteX1" fmla="*/ 6278137 w 9021337"/>
              <a:gd name="connsiteY1" fmla="*/ 669074 h 2979320"/>
              <a:gd name="connsiteX2" fmla="*/ 5129561 w 9021337"/>
              <a:gd name="connsiteY2" fmla="*/ 1092820 h 2979320"/>
              <a:gd name="connsiteX3" fmla="*/ 4404732 w 9021337"/>
              <a:gd name="connsiteY3" fmla="*/ 1650381 h 2979320"/>
              <a:gd name="connsiteX4" fmla="*/ 3612996 w 9021337"/>
              <a:gd name="connsiteY4" fmla="*/ 2174488 h 2979320"/>
              <a:gd name="connsiteX5" fmla="*/ 2297152 w 9021337"/>
              <a:gd name="connsiteY5" fmla="*/ 2364059 h 2979320"/>
              <a:gd name="connsiteX6" fmla="*/ 2219093 w 9021337"/>
              <a:gd name="connsiteY6" fmla="*/ 2419815 h 2979320"/>
              <a:gd name="connsiteX7" fmla="*/ 2185640 w 9021337"/>
              <a:gd name="connsiteY7" fmla="*/ 2430966 h 2979320"/>
              <a:gd name="connsiteX8" fmla="*/ 1996069 w 9021337"/>
              <a:gd name="connsiteY8" fmla="*/ 2442117 h 2979320"/>
              <a:gd name="connsiteX9" fmla="*/ 1951464 w 9021337"/>
              <a:gd name="connsiteY9" fmla="*/ 2475571 h 2979320"/>
              <a:gd name="connsiteX10" fmla="*/ 1851103 w 9021337"/>
              <a:gd name="connsiteY10" fmla="*/ 2497874 h 2979320"/>
              <a:gd name="connsiteX11" fmla="*/ 1761893 w 9021337"/>
              <a:gd name="connsiteY11" fmla="*/ 2542478 h 2979320"/>
              <a:gd name="connsiteX12" fmla="*/ 1717288 w 9021337"/>
              <a:gd name="connsiteY12" fmla="*/ 2564781 h 2979320"/>
              <a:gd name="connsiteX13" fmla="*/ 1628079 w 9021337"/>
              <a:gd name="connsiteY13" fmla="*/ 2575932 h 2979320"/>
              <a:gd name="connsiteX14" fmla="*/ 1494264 w 9021337"/>
              <a:gd name="connsiteY14" fmla="*/ 2609386 h 2979320"/>
              <a:gd name="connsiteX15" fmla="*/ 1193181 w 9021337"/>
              <a:gd name="connsiteY15" fmla="*/ 2776654 h 2979320"/>
              <a:gd name="connsiteX16" fmla="*/ 992459 w 9021337"/>
              <a:gd name="connsiteY16" fmla="*/ 2843561 h 2979320"/>
              <a:gd name="connsiteX17" fmla="*/ 791737 w 9021337"/>
              <a:gd name="connsiteY17" fmla="*/ 2899317 h 2979320"/>
              <a:gd name="connsiteX18" fmla="*/ 691376 w 9021337"/>
              <a:gd name="connsiteY18" fmla="*/ 2910469 h 2979320"/>
              <a:gd name="connsiteX19" fmla="*/ 144966 w 9021337"/>
              <a:gd name="connsiteY19" fmla="*/ 2943922 h 2979320"/>
              <a:gd name="connsiteX20" fmla="*/ 111513 w 9021337"/>
              <a:gd name="connsiteY20" fmla="*/ 2955074 h 2979320"/>
              <a:gd name="connsiteX21" fmla="*/ 66908 w 9021337"/>
              <a:gd name="connsiteY21" fmla="*/ 2977376 h 2979320"/>
              <a:gd name="connsiteX22" fmla="*/ 0 w 9021337"/>
              <a:gd name="connsiteY22" fmla="*/ 2977376 h 2979320"/>
              <a:gd name="connsiteX23" fmla="*/ 7861610 w 9021337"/>
              <a:gd name="connsiteY23" fmla="*/ 2977376 h 2979320"/>
              <a:gd name="connsiteX24" fmla="*/ 8474927 w 9021337"/>
              <a:gd name="connsiteY24" fmla="*/ 2129883 h 2979320"/>
              <a:gd name="connsiteX25" fmla="*/ 8452625 w 9021337"/>
              <a:gd name="connsiteY25" fmla="*/ 2018371 h 2979320"/>
              <a:gd name="connsiteX26" fmla="*/ 8441474 w 9021337"/>
              <a:gd name="connsiteY26" fmla="*/ 1984917 h 2979320"/>
              <a:gd name="connsiteX27" fmla="*/ 8430322 w 9021337"/>
              <a:gd name="connsiteY27" fmla="*/ 1973766 h 2979320"/>
              <a:gd name="connsiteX28" fmla="*/ 8486079 w 9021337"/>
              <a:gd name="connsiteY28" fmla="*/ 1248937 h 2979320"/>
              <a:gd name="connsiteX29" fmla="*/ 9021337 w 9021337"/>
              <a:gd name="connsiteY29" fmla="*/ 89210 h 2979320"/>
              <a:gd name="connsiteX0" fmla="*/ 7025269 w 9021337"/>
              <a:gd name="connsiteY0" fmla="*/ 0 h 2979320"/>
              <a:gd name="connsiteX1" fmla="*/ 6278137 w 9021337"/>
              <a:gd name="connsiteY1" fmla="*/ 669074 h 2979320"/>
              <a:gd name="connsiteX2" fmla="*/ 5129561 w 9021337"/>
              <a:gd name="connsiteY2" fmla="*/ 1092820 h 2979320"/>
              <a:gd name="connsiteX3" fmla="*/ 4404732 w 9021337"/>
              <a:gd name="connsiteY3" fmla="*/ 1650381 h 2979320"/>
              <a:gd name="connsiteX4" fmla="*/ 3612996 w 9021337"/>
              <a:gd name="connsiteY4" fmla="*/ 2174488 h 2979320"/>
              <a:gd name="connsiteX5" fmla="*/ 2297152 w 9021337"/>
              <a:gd name="connsiteY5" fmla="*/ 2364059 h 2979320"/>
              <a:gd name="connsiteX6" fmla="*/ 2219093 w 9021337"/>
              <a:gd name="connsiteY6" fmla="*/ 2419815 h 2979320"/>
              <a:gd name="connsiteX7" fmla="*/ 2185640 w 9021337"/>
              <a:gd name="connsiteY7" fmla="*/ 2430966 h 2979320"/>
              <a:gd name="connsiteX8" fmla="*/ 1996069 w 9021337"/>
              <a:gd name="connsiteY8" fmla="*/ 2442117 h 2979320"/>
              <a:gd name="connsiteX9" fmla="*/ 1951464 w 9021337"/>
              <a:gd name="connsiteY9" fmla="*/ 2475571 h 2979320"/>
              <a:gd name="connsiteX10" fmla="*/ 1851103 w 9021337"/>
              <a:gd name="connsiteY10" fmla="*/ 2497874 h 2979320"/>
              <a:gd name="connsiteX11" fmla="*/ 1761893 w 9021337"/>
              <a:gd name="connsiteY11" fmla="*/ 2542478 h 2979320"/>
              <a:gd name="connsiteX12" fmla="*/ 1717288 w 9021337"/>
              <a:gd name="connsiteY12" fmla="*/ 2564781 h 2979320"/>
              <a:gd name="connsiteX13" fmla="*/ 1628079 w 9021337"/>
              <a:gd name="connsiteY13" fmla="*/ 2575932 h 2979320"/>
              <a:gd name="connsiteX14" fmla="*/ 1494264 w 9021337"/>
              <a:gd name="connsiteY14" fmla="*/ 2609386 h 2979320"/>
              <a:gd name="connsiteX15" fmla="*/ 1193181 w 9021337"/>
              <a:gd name="connsiteY15" fmla="*/ 2776654 h 2979320"/>
              <a:gd name="connsiteX16" fmla="*/ 992459 w 9021337"/>
              <a:gd name="connsiteY16" fmla="*/ 2843561 h 2979320"/>
              <a:gd name="connsiteX17" fmla="*/ 791737 w 9021337"/>
              <a:gd name="connsiteY17" fmla="*/ 2899317 h 2979320"/>
              <a:gd name="connsiteX18" fmla="*/ 691376 w 9021337"/>
              <a:gd name="connsiteY18" fmla="*/ 2910469 h 2979320"/>
              <a:gd name="connsiteX19" fmla="*/ 144966 w 9021337"/>
              <a:gd name="connsiteY19" fmla="*/ 2943922 h 2979320"/>
              <a:gd name="connsiteX20" fmla="*/ 111513 w 9021337"/>
              <a:gd name="connsiteY20" fmla="*/ 2955074 h 2979320"/>
              <a:gd name="connsiteX21" fmla="*/ 66908 w 9021337"/>
              <a:gd name="connsiteY21" fmla="*/ 2977376 h 2979320"/>
              <a:gd name="connsiteX22" fmla="*/ 0 w 9021337"/>
              <a:gd name="connsiteY22" fmla="*/ 2977376 h 2979320"/>
              <a:gd name="connsiteX23" fmla="*/ 7861610 w 9021337"/>
              <a:gd name="connsiteY23" fmla="*/ 2977376 h 2979320"/>
              <a:gd name="connsiteX24" fmla="*/ 8474927 w 9021337"/>
              <a:gd name="connsiteY24" fmla="*/ 2129883 h 2979320"/>
              <a:gd name="connsiteX25" fmla="*/ 8452625 w 9021337"/>
              <a:gd name="connsiteY25" fmla="*/ 2018371 h 2979320"/>
              <a:gd name="connsiteX26" fmla="*/ 8441474 w 9021337"/>
              <a:gd name="connsiteY26" fmla="*/ 1984917 h 2979320"/>
              <a:gd name="connsiteX27" fmla="*/ 8430322 w 9021337"/>
              <a:gd name="connsiteY27" fmla="*/ 1973766 h 2979320"/>
              <a:gd name="connsiteX28" fmla="*/ 8486079 w 9021337"/>
              <a:gd name="connsiteY28" fmla="*/ 1248937 h 2979320"/>
              <a:gd name="connsiteX29" fmla="*/ 8876372 w 9021337"/>
              <a:gd name="connsiteY29" fmla="*/ 390293 h 2979320"/>
              <a:gd name="connsiteX30" fmla="*/ 9021337 w 9021337"/>
              <a:gd name="connsiteY30" fmla="*/ 89210 h 2979320"/>
              <a:gd name="connsiteX0" fmla="*/ 7025269 w 8876372"/>
              <a:gd name="connsiteY0" fmla="*/ 33453 h 3012773"/>
              <a:gd name="connsiteX1" fmla="*/ 6278137 w 8876372"/>
              <a:gd name="connsiteY1" fmla="*/ 702527 h 3012773"/>
              <a:gd name="connsiteX2" fmla="*/ 5129561 w 8876372"/>
              <a:gd name="connsiteY2" fmla="*/ 1126273 h 3012773"/>
              <a:gd name="connsiteX3" fmla="*/ 4404732 w 8876372"/>
              <a:gd name="connsiteY3" fmla="*/ 1683834 h 3012773"/>
              <a:gd name="connsiteX4" fmla="*/ 3612996 w 8876372"/>
              <a:gd name="connsiteY4" fmla="*/ 2207941 h 3012773"/>
              <a:gd name="connsiteX5" fmla="*/ 2297152 w 8876372"/>
              <a:gd name="connsiteY5" fmla="*/ 2397512 h 3012773"/>
              <a:gd name="connsiteX6" fmla="*/ 2219093 w 8876372"/>
              <a:gd name="connsiteY6" fmla="*/ 2453268 h 3012773"/>
              <a:gd name="connsiteX7" fmla="*/ 2185640 w 8876372"/>
              <a:gd name="connsiteY7" fmla="*/ 2464419 h 3012773"/>
              <a:gd name="connsiteX8" fmla="*/ 1996069 w 8876372"/>
              <a:gd name="connsiteY8" fmla="*/ 2475570 h 3012773"/>
              <a:gd name="connsiteX9" fmla="*/ 1951464 w 8876372"/>
              <a:gd name="connsiteY9" fmla="*/ 2509024 h 3012773"/>
              <a:gd name="connsiteX10" fmla="*/ 1851103 w 8876372"/>
              <a:gd name="connsiteY10" fmla="*/ 2531327 h 3012773"/>
              <a:gd name="connsiteX11" fmla="*/ 1761893 w 8876372"/>
              <a:gd name="connsiteY11" fmla="*/ 2575931 h 3012773"/>
              <a:gd name="connsiteX12" fmla="*/ 1717288 w 8876372"/>
              <a:gd name="connsiteY12" fmla="*/ 2598234 h 3012773"/>
              <a:gd name="connsiteX13" fmla="*/ 1628079 w 8876372"/>
              <a:gd name="connsiteY13" fmla="*/ 2609385 h 3012773"/>
              <a:gd name="connsiteX14" fmla="*/ 1494264 w 8876372"/>
              <a:gd name="connsiteY14" fmla="*/ 2642839 h 3012773"/>
              <a:gd name="connsiteX15" fmla="*/ 1193181 w 8876372"/>
              <a:gd name="connsiteY15" fmla="*/ 2810107 h 3012773"/>
              <a:gd name="connsiteX16" fmla="*/ 992459 w 8876372"/>
              <a:gd name="connsiteY16" fmla="*/ 2877014 h 3012773"/>
              <a:gd name="connsiteX17" fmla="*/ 791737 w 8876372"/>
              <a:gd name="connsiteY17" fmla="*/ 2932770 h 3012773"/>
              <a:gd name="connsiteX18" fmla="*/ 691376 w 8876372"/>
              <a:gd name="connsiteY18" fmla="*/ 2943922 h 3012773"/>
              <a:gd name="connsiteX19" fmla="*/ 144966 w 8876372"/>
              <a:gd name="connsiteY19" fmla="*/ 2977375 h 3012773"/>
              <a:gd name="connsiteX20" fmla="*/ 111513 w 8876372"/>
              <a:gd name="connsiteY20" fmla="*/ 2988527 h 3012773"/>
              <a:gd name="connsiteX21" fmla="*/ 66908 w 8876372"/>
              <a:gd name="connsiteY21" fmla="*/ 3010829 h 3012773"/>
              <a:gd name="connsiteX22" fmla="*/ 0 w 8876372"/>
              <a:gd name="connsiteY22" fmla="*/ 3010829 h 3012773"/>
              <a:gd name="connsiteX23" fmla="*/ 7861610 w 8876372"/>
              <a:gd name="connsiteY23" fmla="*/ 3010829 h 3012773"/>
              <a:gd name="connsiteX24" fmla="*/ 8474927 w 8876372"/>
              <a:gd name="connsiteY24" fmla="*/ 2163336 h 3012773"/>
              <a:gd name="connsiteX25" fmla="*/ 8452625 w 8876372"/>
              <a:gd name="connsiteY25" fmla="*/ 2051824 h 3012773"/>
              <a:gd name="connsiteX26" fmla="*/ 8441474 w 8876372"/>
              <a:gd name="connsiteY26" fmla="*/ 2018370 h 3012773"/>
              <a:gd name="connsiteX27" fmla="*/ 8430322 w 8876372"/>
              <a:gd name="connsiteY27" fmla="*/ 2007219 h 3012773"/>
              <a:gd name="connsiteX28" fmla="*/ 8486079 w 8876372"/>
              <a:gd name="connsiteY28" fmla="*/ 1282390 h 3012773"/>
              <a:gd name="connsiteX29" fmla="*/ 8876372 w 8876372"/>
              <a:gd name="connsiteY29" fmla="*/ 423746 h 3012773"/>
              <a:gd name="connsiteX30" fmla="*/ 7002966 w 8876372"/>
              <a:gd name="connsiteY30" fmla="*/ 0 h 3012773"/>
              <a:gd name="connsiteX0" fmla="*/ 7025269 w 9110548"/>
              <a:gd name="connsiteY0" fmla="*/ 33453 h 3012773"/>
              <a:gd name="connsiteX1" fmla="*/ 6278137 w 9110548"/>
              <a:gd name="connsiteY1" fmla="*/ 702527 h 3012773"/>
              <a:gd name="connsiteX2" fmla="*/ 5129561 w 9110548"/>
              <a:gd name="connsiteY2" fmla="*/ 1126273 h 3012773"/>
              <a:gd name="connsiteX3" fmla="*/ 4404732 w 9110548"/>
              <a:gd name="connsiteY3" fmla="*/ 1683834 h 3012773"/>
              <a:gd name="connsiteX4" fmla="*/ 3612996 w 9110548"/>
              <a:gd name="connsiteY4" fmla="*/ 2207941 h 3012773"/>
              <a:gd name="connsiteX5" fmla="*/ 2297152 w 9110548"/>
              <a:gd name="connsiteY5" fmla="*/ 2397512 h 3012773"/>
              <a:gd name="connsiteX6" fmla="*/ 2219093 w 9110548"/>
              <a:gd name="connsiteY6" fmla="*/ 2453268 h 3012773"/>
              <a:gd name="connsiteX7" fmla="*/ 2185640 w 9110548"/>
              <a:gd name="connsiteY7" fmla="*/ 2464419 h 3012773"/>
              <a:gd name="connsiteX8" fmla="*/ 1996069 w 9110548"/>
              <a:gd name="connsiteY8" fmla="*/ 2475570 h 3012773"/>
              <a:gd name="connsiteX9" fmla="*/ 1951464 w 9110548"/>
              <a:gd name="connsiteY9" fmla="*/ 2509024 h 3012773"/>
              <a:gd name="connsiteX10" fmla="*/ 1851103 w 9110548"/>
              <a:gd name="connsiteY10" fmla="*/ 2531327 h 3012773"/>
              <a:gd name="connsiteX11" fmla="*/ 1761893 w 9110548"/>
              <a:gd name="connsiteY11" fmla="*/ 2575931 h 3012773"/>
              <a:gd name="connsiteX12" fmla="*/ 1717288 w 9110548"/>
              <a:gd name="connsiteY12" fmla="*/ 2598234 h 3012773"/>
              <a:gd name="connsiteX13" fmla="*/ 1628079 w 9110548"/>
              <a:gd name="connsiteY13" fmla="*/ 2609385 h 3012773"/>
              <a:gd name="connsiteX14" fmla="*/ 1494264 w 9110548"/>
              <a:gd name="connsiteY14" fmla="*/ 2642839 h 3012773"/>
              <a:gd name="connsiteX15" fmla="*/ 1193181 w 9110548"/>
              <a:gd name="connsiteY15" fmla="*/ 2810107 h 3012773"/>
              <a:gd name="connsiteX16" fmla="*/ 992459 w 9110548"/>
              <a:gd name="connsiteY16" fmla="*/ 2877014 h 3012773"/>
              <a:gd name="connsiteX17" fmla="*/ 791737 w 9110548"/>
              <a:gd name="connsiteY17" fmla="*/ 2932770 h 3012773"/>
              <a:gd name="connsiteX18" fmla="*/ 691376 w 9110548"/>
              <a:gd name="connsiteY18" fmla="*/ 2943922 h 3012773"/>
              <a:gd name="connsiteX19" fmla="*/ 144966 w 9110548"/>
              <a:gd name="connsiteY19" fmla="*/ 2977375 h 3012773"/>
              <a:gd name="connsiteX20" fmla="*/ 111513 w 9110548"/>
              <a:gd name="connsiteY20" fmla="*/ 2988527 h 3012773"/>
              <a:gd name="connsiteX21" fmla="*/ 66908 w 9110548"/>
              <a:gd name="connsiteY21" fmla="*/ 3010829 h 3012773"/>
              <a:gd name="connsiteX22" fmla="*/ 0 w 9110548"/>
              <a:gd name="connsiteY22" fmla="*/ 3010829 h 3012773"/>
              <a:gd name="connsiteX23" fmla="*/ 7861610 w 9110548"/>
              <a:gd name="connsiteY23" fmla="*/ 3010829 h 3012773"/>
              <a:gd name="connsiteX24" fmla="*/ 8474927 w 9110548"/>
              <a:gd name="connsiteY24" fmla="*/ 2163336 h 3012773"/>
              <a:gd name="connsiteX25" fmla="*/ 8452625 w 9110548"/>
              <a:gd name="connsiteY25" fmla="*/ 2051824 h 3012773"/>
              <a:gd name="connsiteX26" fmla="*/ 8441474 w 9110548"/>
              <a:gd name="connsiteY26" fmla="*/ 2018370 h 3012773"/>
              <a:gd name="connsiteX27" fmla="*/ 8430322 w 9110548"/>
              <a:gd name="connsiteY27" fmla="*/ 2007219 h 3012773"/>
              <a:gd name="connsiteX28" fmla="*/ 8486079 w 9110548"/>
              <a:gd name="connsiteY28" fmla="*/ 1282390 h 3012773"/>
              <a:gd name="connsiteX29" fmla="*/ 9110548 w 9110548"/>
              <a:gd name="connsiteY29" fmla="*/ 122663 h 3012773"/>
              <a:gd name="connsiteX30" fmla="*/ 7002966 w 9110548"/>
              <a:gd name="connsiteY30" fmla="*/ 0 h 3012773"/>
              <a:gd name="connsiteX0" fmla="*/ 7025269 w 9110548"/>
              <a:gd name="connsiteY0" fmla="*/ 0 h 2979320"/>
              <a:gd name="connsiteX1" fmla="*/ 6278137 w 9110548"/>
              <a:gd name="connsiteY1" fmla="*/ 669074 h 2979320"/>
              <a:gd name="connsiteX2" fmla="*/ 5129561 w 9110548"/>
              <a:gd name="connsiteY2" fmla="*/ 1092820 h 2979320"/>
              <a:gd name="connsiteX3" fmla="*/ 4404732 w 9110548"/>
              <a:gd name="connsiteY3" fmla="*/ 1650381 h 2979320"/>
              <a:gd name="connsiteX4" fmla="*/ 3612996 w 9110548"/>
              <a:gd name="connsiteY4" fmla="*/ 2174488 h 2979320"/>
              <a:gd name="connsiteX5" fmla="*/ 2297152 w 9110548"/>
              <a:gd name="connsiteY5" fmla="*/ 2364059 h 2979320"/>
              <a:gd name="connsiteX6" fmla="*/ 2219093 w 9110548"/>
              <a:gd name="connsiteY6" fmla="*/ 2419815 h 2979320"/>
              <a:gd name="connsiteX7" fmla="*/ 2185640 w 9110548"/>
              <a:gd name="connsiteY7" fmla="*/ 2430966 h 2979320"/>
              <a:gd name="connsiteX8" fmla="*/ 1996069 w 9110548"/>
              <a:gd name="connsiteY8" fmla="*/ 2442117 h 2979320"/>
              <a:gd name="connsiteX9" fmla="*/ 1951464 w 9110548"/>
              <a:gd name="connsiteY9" fmla="*/ 2475571 h 2979320"/>
              <a:gd name="connsiteX10" fmla="*/ 1851103 w 9110548"/>
              <a:gd name="connsiteY10" fmla="*/ 2497874 h 2979320"/>
              <a:gd name="connsiteX11" fmla="*/ 1761893 w 9110548"/>
              <a:gd name="connsiteY11" fmla="*/ 2542478 h 2979320"/>
              <a:gd name="connsiteX12" fmla="*/ 1717288 w 9110548"/>
              <a:gd name="connsiteY12" fmla="*/ 2564781 h 2979320"/>
              <a:gd name="connsiteX13" fmla="*/ 1628079 w 9110548"/>
              <a:gd name="connsiteY13" fmla="*/ 2575932 h 2979320"/>
              <a:gd name="connsiteX14" fmla="*/ 1494264 w 9110548"/>
              <a:gd name="connsiteY14" fmla="*/ 2609386 h 2979320"/>
              <a:gd name="connsiteX15" fmla="*/ 1193181 w 9110548"/>
              <a:gd name="connsiteY15" fmla="*/ 2776654 h 2979320"/>
              <a:gd name="connsiteX16" fmla="*/ 992459 w 9110548"/>
              <a:gd name="connsiteY16" fmla="*/ 2843561 h 2979320"/>
              <a:gd name="connsiteX17" fmla="*/ 791737 w 9110548"/>
              <a:gd name="connsiteY17" fmla="*/ 2899317 h 2979320"/>
              <a:gd name="connsiteX18" fmla="*/ 691376 w 9110548"/>
              <a:gd name="connsiteY18" fmla="*/ 2910469 h 2979320"/>
              <a:gd name="connsiteX19" fmla="*/ 144966 w 9110548"/>
              <a:gd name="connsiteY19" fmla="*/ 2943922 h 2979320"/>
              <a:gd name="connsiteX20" fmla="*/ 111513 w 9110548"/>
              <a:gd name="connsiteY20" fmla="*/ 2955074 h 2979320"/>
              <a:gd name="connsiteX21" fmla="*/ 66908 w 9110548"/>
              <a:gd name="connsiteY21" fmla="*/ 2977376 h 2979320"/>
              <a:gd name="connsiteX22" fmla="*/ 0 w 9110548"/>
              <a:gd name="connsiteY22" fmla="*/ 2977376 h 2979320"/>
              <a:gd name="connsiteX23" fmla="*/ 7861610 w 9110548"/>
              <a:gd name="connsiteY23" fmla="*/ 2977376 h 2979320"/>
              <a:gd name="connsiteX24" fmla="*/ 8474927 w 9110548"/>
              <a:gd name="connsiteY24" fmla="*/ 2129883 h 2979320"/>
              <a:gd name="connsiteX25" fmla="*/ 8452625 w 9110548"/>
              <a:gd name="connsiteY25" fmla="*/ 2018371 h 2979320"/>
              <a:gd name="connsiteX26" fmla="*/ 8441474 w 9110548"/>
              <a:gd name="connsiteY26" fmla="*/ 1984917 h 2979320"/>
              <a:gd name="connsiteX27" fmla="*/ 8430322 w 9110548"/>
              <a:gd name="connsiteY27" fmla="*/ 1973766 h 2979320"/>
              <a:gd name="connsiteX28" fmla="*/ 8486079 w 9110548"/>
              <a:gd name="connsiteY28" fmla="*/ 1248937 h 2979320"/>
              <a:gd name="connsiteX29" fmla="*/ 9110548 w 9110548"/>
              <a:gd name="connsiteY29" fmla="*/ 89210 h 2979320"/>
              <a:gd name="connsiteX30" fmla="*/ 6991815 w 9110548"/>
              <a:gd name="connsiteY30" fmla="*/ 44605 h 29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10548" h="2979320">
                <a:moveTo>
                  <a:pt x="7025269" y="0"/>
                </a:moveTo>
                <a:lnTo>
                  <a:pt x="6278137" y="669074"/>
                </a:lnTo>
                <a:lnTo>
                  <a:pt x="5129561" y="1092820"/>
                </a:lnTo>
                <a:lnTo>
                  <a:pt x="4404732" y="1650381"/>
                </a:lnTo>
                <a:lnTo>
                  <a:pt x="3612996" y="2174488"/>
                </a:lnTo>
                <a:lnTo>
                  <a:pt x="2297152" y="2364059"/>
                </a:lnTo>
                <a:cubicBezTo>
                  <a:pt x="2271132" y="2382644"/>
                  <a:pt x="2246512" y="2403364"/>
                  <a:pt x="2219093" y="2419815"/>
                </a:cubicBezTo>
                <a:cubicBezTo>
                  <a:pt x="2209014" y="2425862"/>
                  <a:pt x="2197336" y="2429796"/>
                  <a:pt x="2185640" y="2430966"/>
                </a:cubicBezTo>
                <a:cubicBezTo>
                  <a:pt x="2122655" y="2437264"/>
                  <a:pt x="2059259" y="2438400"/>
                  <a:pt x="1996069" y="2442117"/>
                </a:cubicBezTo>
                <a:cubicBezTo>
                  <a:pt x="1981201" y="2453268"/>
                  <a:pt x="1968720" y="2468669"/>
                  <a:pt x="1951464" y="2475571"/>
                </a:cubicBezTo>
                <a:cubicBezTo>
                  <a:pt x="1771772" y="2547448"/>
                  <a:pt x="1958614" y="2449006"/>
                  <a:pt x="1851103" y="2497874"/>
                </a:cubicBezTo>
                <a:cubicBezTo>
                  <a:pt x="1820837" y="2511631"/>
                  <a:pt x="1791630" y="2527610"/>
                  <a:pt x="1761893" y="2542478"/>
                </a:cubicBezTo>
                <a:cubicBezTo>
                  <a:pt x="1747025" y="2549912"/>
                  <a:pt x="1733783" y="2562719"/>
                  <a:pt x="1717288" y="2564781"/>
                </a:cubicBezTo>
                <a:lnTo>
                  <a:pt x="1628079" y="2575932"/>
                </a:lnTo>
                <a:cubicBezTo>
                  <a:pt x="1583474" y="2587083"/>
                  <a:pt x="1537314" y="2593242"/>
                  <a:pt x="1494264" y="2609386"/>
                </a:cubicBezTo>
                <a:cubicBezTo>
                  <a:pt x="1309394" y="2678712"/>
                  <a:pt x="1393952" y="2685395"/>
                  <a:pt x="1193181" y="2776654"/>
                </a:cubicBezTo>
                <a:cubicBezTo>
                  <a:pt x="1128976" y="2805838"/>
                  <a:pt x="1059907" y="2822952"/>
                  <a:pt x="992459" y="2843561"/>
                </a:cubicBezTo>
                <a:cubicBezTo>
                  <a:pt x="926049" y="2863853"/>
                  <a:pt x="859524" y="2884253"/>
                  <a:pt x="791737" y="2899317"/>
                </a:cubicBezTo>
                <a:cubicBezTo>
                  <a:pt x="758879" y="2906619"/>
                  <a:pt x="724879" y="2907227"/>
                  <a:pt x="691376" y="2910469"/>
                </a:cubicBezTo>
                <a:cubicBezTo>
                  <a:pt x="379953" y="2940607"/>
                  <a:pt x="486617" y="2931269"/>
                  <a:pt x="144966" y="2943922"/>
                </a:cubicBezTo>
                <a:cubicBezTo>
                  <a:pt x="133815" y="2947639"/>
                  <a:pt x="122317" y="2950444"/>
                  <a:pt x="111513" y="2955074"/>
                </a:cubicBezTo>
                <a:cubicBezTo>
                  <a:pt x="96234" y="2961622"/>
                  <a:pt x="83208" y="2974116"/>
                  <a:pt x="66908" y="2977376"/>
                </a:cubicBezTo>
                <a:cubicBezTo>
                  <a:pt x="45038" y="2981750"/>
                  <a:pt x="22303" y="2977376"/>
                  <a:pt x="0" y="2977376"/>
                </a:cubicBezTo>
                <a:lnTo>
                  <a:pt x="7861610" y="2977376"/>
                </a:lnTo>
                <a:lnTo>
                  <a:pt x="8474927" y="2129883"/>
                </a:lnTo>
                <a:cubicBezTo>
                  <a:pt x="8467493" y="2092712"/>
                  <a:pt x="8461149" y="2055307"/>
                  <a:pt x="8452625" y="2018371"/>
                </a:cubicBezTo>
                <a:cubicBezTo>
                  <a:pt x="8449982" y="2006918"/>
                  <a:pt x="8446731" y="1995430"/>
                  <a:pt x="8441474" y="1984917"/>
                </a:cubicBezTo>
                <a:cubicBezTo>
                  <a:pt x="8439123" y="1980215"/>
                  <a:pt x="8434039" y="1977483"/>
                  <a:pt x="8430322" y="1973766"/>
                </a:cubicBezTo>
                <a:lnTo>
                  <a:pt x="8486079" y="1248937"/>
                </a:lnTo>
                <a:lnTo>
                  <a:pt x="9110548" y="89210"/>
                </a:lnTo>
                <a:lnTo>
                  <a:pt x="6991815" y="44605"/>
                </a:lnTo>
              </a:path>
            </a:pathLst>
          </a:custGeom>
          <a:blipFill dpi="0" rotWithShape="1">
            <a:blip r:embed="rId2">
              <a:alphaModFix amt="4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bar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00" b="83500" l="2600" r="98200">
                        <a14:foregroundMark x1="93000" y1="39700" x2="23300" y2="77000"/>
                        <a14:foregroundMark x1="91700" y1="78900" x2="29200" y2="80900"/>
                        <a14:foregroundMark x1="31000" y1="74200" x2="30700" y2="36200"/>
                        <a14:foregroundMark x1="65800" y1="15800" x2="36800" y2="23400"/>
                        <a14:foregroundMark x1="90700" y1="26000" x2="67200" y2="16600"/>
                        <a14:foregroundMark x1="89500" y1="26100" x2="92700" y2="34200"/>
                        <a14:foregroundMark x1="89100" y1="27200" x2="65200" y2="16700"/>
                        <a14:foregroundMark x1="35400" y1="26500" x2="64500" y2="16600"/>
                        <a14:foregroundMark x1="50000" y1="25300" x2="78500" y2="42400"/>
                        <a14:foregroundMark x1="47100" y1="29600" x2="66000" y2="41900"/>
                        <a14:foregroundMark x1="46700" y1="32400" x2="58300" y2="43900"/>
                        <a14:foregroundMark x1="69300" y1="25400" x2="78200" y2="36200"/>
                        <a14:foregroundMark x1="38500" y1="26000" x2="32400" y2="44100"/>
                        <a14:foregroundMark x1="71900" y1="47900" x2="44200" y2="51900"/>
                        <a14:foregroundMark x1="57600" y1="51500" x2="42500" y2="60500"/>
                        <a14:foregroundMark x1="83100" y1="51700" x2="40900" y2="72000"/>
                        <a14:foregroundMark x1="82100" y1="57700" x2="40600" y2="78400"/>
                        <a14:foregroundMark x1="83100" y1="61300" x2="54000" y2="79700"/>
                        <a14:foregroundMark x1="82100" y1="69400" x2="660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9623" y="-1059792"/>
            <a:ext cx="6168483" cy="616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onke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2" b="95031" l="9945" r="85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2" y="2124810"/>
            <a:ext cx="6896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42381" y="1154255"/>
            <a:ext cx="3232584" cy="24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1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0800000">
            <a:off x="3330804" y="-1"/>
            <a:ext cx="8861196" cy="6857999"/>
          </a:xfrm>
          <a:custGeom>
            <a:avLst/>
            <a:gdLst>
              <a:gd name="connsiteX0" fmla="*/ 0 w 8861196"/>
              <a:gd name="connsiteY0" fmla="*/ 0 h 6857999"/>
              <a:gd name="connsiteX1" fmla="*/ 8861196 w 8861196"/>
              <a:gd name="connsiteY1" fmla="*/ 0 h 6857999"/>
              <a:gd name="connsiteX2" fmla="*/ 8861196 w 8861196"/>
              <a:gd name="connsiteY2" fmla="*/ 6857999 h 6857999"/>
              <a:gd name="connsiteX3" fmla="*/ 0 w 8861196"/>
              <a:gd name="connsiteY3" fmla="*/ 6857999 h 6857999"/>
              <a:gd name="connsiteX4" fmla="*/ 0 w 8861196"/>
              <a:gd name="connsiteY4" fmla="*/ 0 h 6857999"/>
              <a:gd name="connsiteX0" fmla="*/ 0 w 9596487"/>
              <a:gd name="connsiteY0" fmla="*/ 0 h 6857999"/>
              <a:gd name="connsiteX1" fmla="*/ 9596487 w 9596487"/>
              <a:gd name="connsiteY1" fmla="*/ 999241 h 6857999"/>
              <a:gd name="connsiteX2" fmla="*/ 8861196 w 9596487"/>
              <a:gd name="connsiteY2" fmla="*/ 6857999 h 6857999"/>
              <a:gd name="connsiteX3" fmla="*/ 0 w 9596487"/>
              <a:gd name="connsiteY3" fmla="*/ 6857999 h 6857999"/>
              <a:gd name="connsiteX4" fmla="*/ 0 w 9596487"/>
              <a:gd name="connsiteY4" fmla="*/ 0 h 6857999"/>
              <a:gd name="connsiteX0" fmla="*/ 0 w 8861196"/>
              <a:gd name="connsiteY0" fmla="*/ 1 h 6858000"/>
              <a:gd name="connsiteX1" fmla="*/ 8861196 w 8861196"/>
              <a:gd name="connsiteY1" fmla="*/ 0 h 6858000"/>
              <a:gd name="connsiteX2" fmla="*/ 8861196 w 8861196"/>
              <a:gd name="connsiteY2" fmla="*/ 6858000 h 6858000"/>
              <a:gd name="connsiteX3" fmla="*/ 0 w 8861196"/>
              <a:gd name="connsiteY3" fmla="*/ 6858000 h 6858000"/>
              <a:gd name="connsiteX4" fmla="*/ 0 w 8861196"/>
              <a:gd name="connsiteY4" fmla="*/ 1 h 6858000"/>
              <a:gd name="connsiteX0" fmla="*/ 0 w 8861196"/>
              <a:gd name="connsiteY0" fmla="*/ 1 h 6858000"/>
              <a:gd name="connsiteX1" fmla="*/ 3346515 w 8861196"/>
              <a:gd name="connsiteY1" fmla="*/ 1 h 6858000"/>
              <a:gd name="connsiteX2" fmla="*/ 8861196 w 8861196"/>
              <a:gd name="connsiteY2" fmla="*/ 0 h 6858000"/>
              <a:gd name="connsiteX3" fmla="*/ 8861196 w 8861196"/>
              <a:gd name="connsiteY3" fmla="*/ 6858000 h 6858000"/>
              <a:gd name="connsiteX4" fmla="*/ 0 w 8861196"/>
              <a:gd name="connsiteY4" fmla="*/ 6858000 h 6858000"/>
              <a:gd name="connsiteX5" fmla="*/ 0 w 8861196"/>
              <a:gd name="connsiteY5" fmla="*/ 1 h 6858000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58120 w 8861196"/>
              <a:gd name="connsiteY2" fmla="*/ 2677211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  <a:gd name="connsiteX0" fmla="*/ 0 w 8861196"/>
              <a:gd name="connsiteY0" fmla="*/ 0 h 6857999"/>
              <a:gd name="connsiteX1" fmla="*/ 3346515 w 8861196"/>
              <a:gd name="connsiteY1" fmla="*/ 0 h 6857999"/>
              <a:gd name="connsiteX2" fmla="*/ 5486400 w 8861196"/>
              <a:gd name="connsiteY2" fmla="*/ 2667784 h 6857999"/>
              <a:gd name="connsiteX3" fmla="*/ 8861196 w 8861196"/>
              <a:gd name="connsiteY3" fmla="*/ 6857999 h 6857999"/>
              <a:gd name="connsiteX4" fmla="*/ 0 w 8861196"/>
              <a:gd name="connsiteY4" fmla="*/ 6857999 h 6857999"/>
              <a:gd name="connsiteX5" fmla="*/ 0 w 8861196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1196" h="6857999">
                <a:moveTo>
                  <a:pt x="0" y="0"/>
                </a:moveTo>
                <a:lnTo>
                  <a:pt x="3346515" y="0"/>
                </a:lnTo>
                <a:lnTo>
                  <a:pt x="5486400" y="2667784"/>
                </a:lnTo>
                <a:lnTo>
                  <a:pt x="88611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6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3935791" y="-9029700"/>
            <a:ext cx="7238020" cy="9001125"/>
          </a:xfrm>
          <a:prstGeom prst="line">
            <a:avLst/>
          </a:prstGeom>
          <a:ln w="76200">
            <a:solidFill>
              <a:srgbClr val="C6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78411" y="6857999"/>
            <a:ext cx="6272952" cy="7800976"/>
          </a:xfrm>
          <a:prstGeom prst="line">
            <a:avLst/>
          </a:prstGeom>
          <a:ln w="76200">
            <a:solidFill>
              <a:srgbClr val="F1E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71" y="4615296"/>
            <a:ext cx="6707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629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REINFORCEMENT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6486" y="1492250"/>
            <a:ext cx="3020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1EB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9035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305 -1.0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5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50377 1.12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5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Desired behavior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Pleasant consequence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473167">
            <a:off x="7101473" y="4680347"/>
            <a:ext cx="1172584" cy="3219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1887" y="5312888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Desirability of the reward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Reinforcement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5639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1" y="3016252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Doing well on a test.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671" y="3016251"/>
            <a:ext cx="32158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Receive praise from parents.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4578" y="3207846"/>
            <a:ext cx="1623060" cy="94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355</Words>
  <Application>Microsoft Office PowerPoint</Application>
  <PresentationFormat>Widescreen</PresentationFormat>
  <Paragraphs>135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Aharoni</vt:lpstr>
      <vt:lpstr>Alfa Slab One</vt:lpstr>
      <vt:lpstr>맑은 고딕</vt:lpstr>
      <vt:lpstr>Arial</vt:lpstr>
      <vt:lpstr>Calibri</vt:lpstr>
      <vt:lpstr>Calibri Light</vt:lpstr>
      <vt:lpstr>Office Theme</vt:lpstr>
      <vt:lpstr>Reinforcement </vt:lpstr>
      <vt:lpstr>Review</vt:lpstr>
      <vt:lpstr>Reinforcement Theory</vt:lpstr>
      <vt:lpstr>PowerPoint Presentation</vt:lpstr>
      <vt:lpstr>PowerPoint Presentation</vt:lpstr>
      <vt:lpstr>PowerPoint Presentation</vt:lpstr>
      <vt:lpstr>PowerPoint Presentation</vt:lpstr>
      <vt:lpstr>Positive Reinforcement</vt:lpstr>
      <vt:lpstr>Positive Reinforcement</vt:lpstr>
      <vt:lpstr>Positive Reinforcement</vt:lpstr>
      <vt:lpstr>Positive Reinforcement</vt:lpstr>
      <vt:lpstr>Positive Reinforcement</vt:lpstr>
      <vt:lpstr>Positive Reinforcement</vt:lpstr>
      <vt:lpstr>Positive Reinforcement</vt:lpstr>
      <vt:lpstr>PowerPoint Presentation</vt:lpstr>
      <vt:lpstr>PowerPoint Presentation</vt:lpstr>
      <vt:lpstr>Negative Reinforcement</vt:lpstr>
      <vt:lpstr>Negative Reinforcement</vt:lpstr>
      <vt:lpstr>Negative Reinforcement</vt:lpstr>
      <vt:lpstr>PowerPoint Presentation</vt:lpstr>
      <vt:lpstr>Different Types of Reinforcerment </vt:lpstr>
      <vt:lpstr>Discussion </vt:lpstr>
      <vt:lpstr>PowerPoint Presentation</vt:lpstr>
      <vt:lpstr>PowerPoint Presentation</vt:lpstr>
      <vt:lpstr>PowerPoint Presentation</vt:lpstr>
      <vt:lpstr>Punishment </vt:lpstr>
      <vt:lpstr>Punishment </vt:lpstr>
      <vt:lpstr>Punishment </vt:lpstr>
      <vt:lpstr>Punishment </vt:lpstr>
      <vt:lpstr>Discussion </vt:lpstr>
      <vt:lpstr> </vt:lpstr>
      <vt:lpstr>PowerPoint Presentation</vt:lpstr>
      <vt:lpstr>Extinction </vt:lpstr>
      <vt:lpstr>Punishment </vt:lpstr>
      <vt:lpstr>Punishment </vt:lpstr>
      <vt:lpstr>Reward Systems</vt:lpstr>
      <vt:lpstr>PowerPoint Presentation</vt:lpstr>
      <vt:lpstr>PowerPoint Presentation</vt:lpstr>
      <vt:lpstr>Group Work</vt:lpstr>
      <vt:lpstr>PowerPoint Presentation</vt:lpstr>
      <vt:lpstr>Role of the Teacher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</dc:title>
  <dc:creator>Tippy</dc:creator>
  <cp:lastModifiedBy>user</cp:lastModifiedBy>
  <cp:revision>15</cp:revision>
  <dcterms:created xsi:type="dcterms:W3CDTF">2019-12-01T10:38:32Z</dcterms:created>
  <dcterms:modified xsi:type="dcterms:W3CDTF">2019-12-02T04:40:10Z</dcterms:modified>
</cp:coreProperties>
</file>