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59E5-7F0E-4F3A-929B-925D8BB2E5E6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AB87-A0E2-49AC-8F9D-ACB819C0E6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9057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59E5-7F0E-4F3A-929B-925D8BB2E5E6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AB87-A0E2-49AC-8F9D-ACB819C0E6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869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59E5-7F0E-4F3A-929B-925D8BB2E5E6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AB87-A0E2-49AC-8F9D-ACB819C0E6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100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59E5-7F0E-4F3A-929B-925D8BB2E5E6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AB87-A0E2-49AC-8F9D-ACB819C0E6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794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59E5-7F0E-4F3A-929B-925D8BB2E5E6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AB87-A0E2-49AC-8F9D-ACB819C0E6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508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59E5-7F0E-4F3A-929B-925D8BB2E5E6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AB87-A0E2-49AC-8F9D-ACB819C0E6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432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59E5-7F0E-4F3A-929B-925D8BB2E5E6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AB87-A0E2-49AC-8F9D-ACB819C0E6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045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59E5-7F0E-4F3A-929B-925D8BB2E5E6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AB87-A0E2-49AC-8F9D-ACB819C0E6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328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59E5-7F0E-4F3A-929B-925D8BB2E5E6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AB87-A0E2-49AC-8F9D-ACB819C0E6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245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59E5-7F0E-4F3A-929B-925D8BB2E5E6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AB87-A0E2-49AC-8F9D-ACB819C0E6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953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59E5-7F0E-4F3A-929B-925D8BB2E5E6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AB87-A0E2-49AC-8F9D-ACB819C0E6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826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F59E5-7F0E-4F3A-929B-925D8BB2E5E6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8AB87-A0E2-49AC-8F9D-ACB819C0E6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8029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43964"/>
          </a:xfrm>
        </p:spPr>
        <p:txBody>
          <a:bodyPr anchor="ctr">
            <a:normAutofit/>
          </a:bodyPr>
          <a:lstStyle/>
          <a:p>
            <a:r>
              <a:rPr lang="en-US" altLang="ko-KR" sz="9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난초체M" panose="02020603020101020101" pitchFamily="18" charset="-127"/>
                <a:ea typeface="양재난초체M" panose="02020603020101020101" pitchFamily="18" charset="-127"/>
              </a:rPr>
              <a:t>Snake Oil</a:t>
            </a:r>
            <a:endParaRPr lang="ko-KR" altLang="en-US" sz="96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난초체M" panose="02020603020101020101" pitchFamily="18" charset="-127"/>
              <a:ea typeface="양재난초체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87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3032" y="3075740"/>
            <a:ext cx="8936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Try to </a:t>
            </a:r>
            <a:r>
              <a:rPr lang="en-US" altLang="ko-K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sell your product </a:t>
            </a: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to the customer.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customer will choose </a:t>
            </a:r>
            <a:r>
              <a:rPr lang="en-US" altLang="ko-K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 product</a:t>
            </a:r>
            <a:endParaRPr lang="ko-KR" alt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 descr="Image result for snake oil ga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261" y="4210049"/>
            <a:ext cx="4762500" cy="2647951"/>
          </a:xfrm>
          <a:prstGeom prst="rect">
            <a:avLst/>
          </a:prstGeom>
          <a:noFill/>
          <a:effectLst>
            <a:glow rad="4699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0490" y="741405"/>
            <a:ext cx="4243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양재난초체M" panose="02020603020101020101" pitchFamily="18" charset="-127"/>
                <a:ea typeface="양재난초체M" panose="02020603020101020101" pitchFamily="18" charset="-127"/>
              </a:rPr>
              <a:t>Snake Oil</a:t>
            </a:r>
          </a:p>
        </p:txBody>
      </p:sp>
    </p:spTree>
    <p:extLst>
      <p:ext uri="{BB962C8B-B14F-4D97-AF65-F5344CB8AC3E}">
        <p14:creationId xmlns:p14="http://schemas.microsoft.com/office/powerpoint/2010/main" val="27390444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1024" y="2403936"/>
            <a:ext cx="670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You can make any </a:t>
            </a:r>
            <a:r>
              <a:rPr lang="en-US" altLang="ko-K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claim</a:t>
            </a: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you want</a:t>
            </a:r>
            <a:endParaRPr lang="ko-KR" alt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688A8B"/>
              </a:clrFrom>
              <a:clrTo>
                <a:srgbClr val="688A8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85" y="3272041"/>
            <a:ext cx="6855159" cy="359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0490" y="741405"/>
            <a:ext cx="4243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양재난초체M" panose="02020603020101020101" pitchFamily="18" charset="-127"/>
                <a:ea typeface="양재난초체M" panose="02020603020101020101" pitchFamily="18" charset="-127"/>
              </a:rPr>
              <a:t>Snake Oil</a:t>
            </a:r>
          </a:p>
        </p:txBody>
      </p:sp>
    </p:spTree>
    <p:extLst>
      <p:ext uri="{BB962C8B-B14F-4D97-AF65-F5344CB8AC3E}">
        <p14:creationId xmlns:p14="http://schemas.microsoft.com/office/powerpoint/2010/main" val="41508347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ke Oil and Bonus Funny Bunny!! - With Friends - Table Fli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8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hinese water snak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171308"/>
              </a:clrFrom>
              <a:clrTo>
                <a:srgbClr val="1713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47" y="3232654"/>
            <a:ext cx="5800553" cy="362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0490" y="741405"/>
            <a:ext cx="8148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Chinese Water Snake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656" y="2866769"/>
            <a:ext cx="7148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Chinese railroad workers (1849 – 1882)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Brought the idea to America</a:t>
            </a:r>
            <a:endParaRPr lang="ko-KR" alt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5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182" y="1070919"/>
            <a:ext cx="549381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Clark Stanley </a:t>
            </a:r>
          </a:p>
          <a:p>
            <a:r>
              <a:rPr lang="en-US" altLang="ko-KR" sz="40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Rattlesnake King</a:t>
            </a:r>
            <a:endParaRPr lang="ko-KR" altLang="en-US" sz="4000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0698" y="3624650"/>
            <a:ext cx="595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oil didn’t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It didn’t even contain snake oil</a:t>
            </a:r>
            <a:endParaRPr lang="ko-KR" alt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8" name="Picture 4" descr="https://upload.wikimedia.org/wikipedia/commons/6/6d/Clark_Stanley%27s_Snake_Oil_Linim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405" y="0"/>
            <a:ext cx="45025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0536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snake o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85" y="1178441"/>
            <a:ext cx="5100165" cy="510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0490" y="741405"/>
            <a:ext cx="3820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Snake Oil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3033" y="3075740"/>
            <a:ext cx="595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Didn’t work as well as medicine  </a:t>
            </a:r>
            <a:endParaRPr lang="ko-KR" alt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423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nake oil sales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22" y="1644631"/>
            <a:ext cx="4082707" cy="47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0490" y="741405"/>
            <a:ext cx="3820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Snake Oil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3033" y="3075740"/>
            <a:ext cx="595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Didn’t work as well as medicine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Sell + Leave </a:t>
            </a:r>
            <a:endParaRPr lang="ko-KR" alt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774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5/50/Snake-oil_salesman_Professor_Thaddeus_Schmidlap_at_Enchanted_Springs_Ranch%2C_Boerne%2C_Texas%2C_USA_286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31" y="0"/>
            <a:ext cx="45769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0490" y="741405"/>
            <a:ext cx="3820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Snake Oil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3033" y="3075740"/>
            <a:ext cx="595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Didn’t work as well as medicine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Sell + Leave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Synonymous with fraud  </a:t>
            </a:r>
            <a:endParaRPr lang="ko-KR" alt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454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snake oil ga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82" y1="9867" x2="9901" y2="92333"/>
                        <a14:foregroundMark x1="8812" y1="93067" x2="20693" y2="98200"/>
                        <a14:foregroundMark x1="96040" y1="82533" x2="19406" y2="98200"/>
                        <a14:foregroundMark x1="97822" y1="3933" x2="95347" y2="81800"/>
                        <a14:foregroundMark x1="83465" y1="1267" x2="96931" y2="4067"/>
                        <a14:foregroundMark x1="4455" y1="9867" x2="84158" y2="1400"/>
                        <a14:foregroundMark x1="10792" y1="13400" x2="42079" y2="71867"/>
                        <a14:foregroundMark x1="39208" y1="13000" x2="15644" y2="90800"/>
                        <a14:foregroundMark x1="10198" y1="40533" x2="16139" y2="73200"/>
                        <a14:foregroundMark x1="24950" y1="94667" x2="31089" y2="64600"/>
                        <a14:foregroundMark x1="16139" y1="61000" x2="21584" y2="38933"/>
                        <a14:foregroundMark x1="27129" y1="27067" x2="27723" y2="14333"/>
                        <a14:foregroundMark x1="19604" y1="22600" x2="42277" y2="14467"/>
                        <a14:foregroundMark x1="29307" y1="26733" x2="44554" y2="15067"/>
                        <a14:foregroundMark x1="87426" y1="39667" x2="83465" y2="11333"/>
                        <a14:foregroundMark x1="30891" y1="92733" x2="48911" y2="73600"/>
                        <a14:foregroundMark x1="45644" y1="49133" x2="76832" y2="4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46" y="712573"/>
            <a:ext cx="3740923" cy="555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12449" y="2459711"/>
            <a:ext cx="667041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난초체M" panose="02020603020101020101" pitchFamily="18" charset="-127"/>
                <a:ea typeface="양재난초체M" panose="02020603020101020101" pitchFamily="18" charset="-127"/>
              </a:rPr>
              <a:t>Snake Oil</a:t>
            </a:r>
          </a:p>
        </p:txBody>
      </p:sp>
    </p:spTree>
    <p:extLst>
      <p:ext uri="{BB962C8B-B14F-4D97-AF65-F5344CB8AC3E}">
        <p14:creationId xmlns:p14="http://schemas.microsoft.com/office/powerpoint/2010/main" val="33433583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0490" y="741405"/>
            <a:ext cx="4243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양재난초체M" panose="02020603020101020101" pitchFamily="18" charset="-127"/>
                <a:ea typeface="양재난초체M" panose="02020603020101020101" pitchFamily="18" charset="-127"/>
              </a:rPr>
              <a:t>Snake Oil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3032" y="3075740"/>
            <a:ext cx="6704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You are the snake oil </a:t>
            </a:r>
            <a:r>
              <a:rPr lang="en-US" altLang="ko-K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salesman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One person will be the </a:t>
            </a:r>
            <a:r>
              <a:rPr lang="en-US" altLang="ko-K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customer</a:t>
            </a:r>
            <a:endParaRPr lang="ko-KR" alt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15" b="93689" l="0" r="100000">
                        <a14:foregroundMark x1="13971" y1="17647" x2="34641" y2="1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090" y="15240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956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3032" y="3075740"/>
            <a:ext cx="715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To make a product, </a:t>
            </a:r>
            <a:r>
              <a:rPr lang="en-US" altLang="ko-K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combine two cards</a:t>
            </a:r>
            <a:endParaRPr lang="ko-KR" alt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588" y="2866768"/>
            <a:ext cx="5995412" cy="399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0490" y="741405"/>
            <a:ext cx="4243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양재난초체M" panose="02020603020101020101" pitchFamily="18" charset="-127"/>
                <a:ea typeface="양재난초체M" panose="02020603020101020101" pitchFamily="18" charset="-127"/>
              </a:rPr>
              <a:t>Snake Oil</a:t>
            </a:r>
          </a:p>
        </p:txBody>
      </p:sp>
    </p:spTree>
    <p:extLst>
      <p:ext uri="{BB962C8B-B14F-4D97-AF65-F5344CB8AC3E}">
        <p14:creationId xmlns:p14="http://schemas.microsoft.com/office/powerpoint/2010/main" val="178841799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</TotalTime>
  <Words>118</Words>
  <Application>Microsoft Office PowerPoint</Application>
  <PresentationFormat>Widescreen</PresentationFormat>
  <Paragraphs>29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HY견고딕</vt:lpstr>
      <vt:lpstr>맑은 고딕</vt:lpstr>
      <vt:lpstr>양재난초체M</vt:lpstr>
      <vt:lpstr>Arial</vt:lpstr>
      <vt:lpstr>Calibri</vt:lpstr>
      <vt:lpstr>Calibri Light</vt:lpstr>
      <vt:lpstr>Office Theme</vt:lpstr>
      <vt:lpstr>Snake Oil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Snake Oil</dc:title>
  <dc:creator>user</dc:creator>
  <cp:lastModifiedBy>user</cp:lastModifiedBy>
  <cp:revision>11</cp:revision>
  <dcterms:created xsi:type="dcterms:W3CDTF">2019-12-24T00:36:29Z</dcterms:created>
  <dcterms:modified xsi:type="dcterms:W3CDTF">2019-12-26T07:57:30Z</dcterms:modified>
</cp:coreProperties>
</file>