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0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7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6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9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0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0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7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9A99-BF49-4EDD-B1E3-181E65F03FD6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1C160-3E02-4828-8521-1021EFF10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5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33676" y="1822339"/>
            <a:ext cx="4390649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Singapore 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33676" y="4131957"/>
            <a:ext cx="4390649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Canada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33676" y="7596384"/>
            <a:ext cx="4390649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Korea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33676" y="2977148"/>
            <a:ext cx="4390649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New </a:t>
            </a:r>
            <a:r>
              <a:rPr lang="en-US" altLang="ko-KR" sz="6000" dirty="0">
                <a:latin typeface="HY동녘B" panose="02030600000101010101" pitchFamily="18" charset="-127"/>
                <a:ea typeface="HY동녘B" panose="02030600000101010101" pitchFamily="18" charset="-127"/>
              </a:rPr>
              <a:t>Zealand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441575"/>
            <a:ext cx="6858000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United </a:t>
            </a:r>
            <a:r>
              <a:rPr lang="en-US" altLang="ko-KR" sz="6000" dirty="0">
                <a:latin typeface="HY동녘B" panose="02030600000101010101" pitchFamily="18" charset="-127"/>
                <a:ea typeface="HY동녘B" panose="02030600000101010101" pitchFamily="18" charset="-127"/>
              </a:rPr>
              <a:t>States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33676" y="667530"/>
            <a:ext cx="4390649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Australia 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146304" y="8751193"/>
            <a:ext cx="7132320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United </a:t>
            </a:r>
            <a:r>
              <a:rPr lang="en-US" altLang="ko-KR" sz="6000" dirty="0">
                <a:latin typeface="HY동녘B" panose="02030600000101010101" pitchFamily="18" charset="-127"/>
                <a:ea typeface="HY동녘B" panose="02030600000101010101" pitchFamily="18" charset="-127"/>
              </a:rPr>
              <a:t>Kingdom 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233676" y="5286766"/>
            <a:ext cx="4390649" cy="487279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60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Finland</a:t>
            </a:r>
            <a:endParaRPr lang="ko-KR" altLang="en-US" sz="6000" dirty="0"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96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HY동녘B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Tippy</dc:creator>
  <cp:lastModifiedBy>Tippy</cp:lastModifiedBy>
  <cp:revision>1</cp:revision>
  <dcterms:created xsi:type="dcterms:W3CDTF">2019-12-05T13:40:05Z</dcterms:created>
  <dcterms:modified xsi:type="dcterms:W3CDTF">2019-12-05T13:42:56Z</dcterms:modified>
</cp:coreProperties>
</file>