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9" r:id="rId3"/>
    <p:sldId id="298" r:id="rId4"/>
    <p:sldId id="258" r:id="rId5"/>
    <p:sldId id="263" r:id="rId6"/>
    <p:sldId id="270" r:id="rId7"/>
    <p:sldId id="266" r:id="rId8"/>
    <p:sldId id="272" r:id="rId9"/>
    <p:sldId id="278" r:id="rId10"/>
    <p:sldId id="267" r:id="rId11"/>
    <p:sldId id="260" r:id="rId12"/>
    <p:sldId id="268" r:id="rId13"/>
    <p:sldId id="271" r:id="rId14"/>
    <p:sldId id="261" r:id="rId15"/>
    <p:sldId id="269" r:id="rId16"/>
    <p:sldId id="273" r:id="rId17"/>
    <p:sldId id="275" r:id="rId18"/>
    <p:sldId id="262" r:id="rId19"/>
    <p:sldId id="277" r:id="rId20"/>
    <p:sldId id="265" r:id="rId21"/>
    <p:sldId id="274" r:id="rId22"/>
    <p:sldId id="279" r:id="rId23"/>
    <p:sldId id="281" r:id="rId24"/>
    <p:sldId id="291" r:id="rId25"/>
    <p:sldId id="289" r:id="rId26"/>
    <p:sldId id="282" r:id="rId27"/>
    <p:sldId id="295" r:id="rId28"/>
    <p:sldId id="276" r:id="rId29"/>
    <p:sldId id="284" r:id="rId30"/>
    <p:sldId id="280" r:id="rId31"/>
    <p:sldId id="292" r:id="rId32"/>
    <p:sldId id="286" r:id="rId33"/>
    <p:sldId id="287" r:id="rId34"/>
    <p:sldId id="283" r:id="rId35"/>
    <p:sldId id="285" r:id="rId36"/>
    <p:sldId id="288" r:id="rId37"/>
    <p:sldId id="293" r:id="rId38"/>
    <p:sldId id="299" r:id="rId39"/>
    <p:sldId id="290" r:id="rId40"/>
    <p:sldId id="296" r:id="rId41"/>
    <p:sldId id="294" r:id="rId42"/>
    <p:sldId id="297" r:id="rId43"/>
    <p:sldId id="264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4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44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6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9056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04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502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254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52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65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02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7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6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67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77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7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4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12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10.xml"/><Relationship Id="rId18" Type="http://schemas.openxmlformats.org/officeDocument/2006/relationships/slide" Target="slide16.xml"/><Relationship Id="rId26" Type="http://schemas.openxmlformats.org/officeDocument/2006/relationships/slide" Target="slide24.xml"/><Relationship Id="rId39" Type="http://schemas.openxmlformats.org/officeDocument/2006/relationships/slide" Target="slide37.xml"/><Relationship Id="rId21" Type="http://schemas.openxmlformats.org/officeDocument/2006/relationships/slide" Target="slide19.xml"/><Relationship Id="rId34" Type="http://schemas.openxmlformats.org/officeDocument/2006/relationships/slide" Target="slide32.xml"/><Relationship Id="rId42" Type="http://schemas.openxmlformats.org/officeDocument/2006/relationships/slide" Target="slide40.xml"/><Relationship Id="rId7" Type="http://schemas.openxmlformats.org/officeDocument/2006/relationships/slide" Target="slide4.xml"/><Relationship Id="rId2" Type="http://schemas.openxmlformats.org/officeDocument/2006/relationships/slide" Target="slide12.xml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29" Type="http://schemas.openxmlformats.org/officeDocument/2006/relationships/slide" Target="slide27.xml"/><Relationship Id="rId41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11" Type="http://schemas.openxmlformats.org/officeDocument/2006/relationships/slide" Target="slide8.xml"/><Relationship Id="rId24" Type="http://schemas.openxmlformats.org/officeDocument/2006/relationships/slide" Target="slide22.xml"/><Relationship Id="rId32" Type="http://schemas.openxmlformats.org/officeDocument/2006/relationships/slide" Target="slide30.xml"/><Relationship Id="rId37" Type="http://schemas.openxmlformats.org/officeDocument/2006/relationships/slide" Target="slide35.xml"/><Relationship Id="rId40" Type="http://schemas.openxmlformats.org/officeDocument/2006/relationships/slide" Target="slide38.xml"/><Relationship Id="rId5" Type="http://schemas.openxmlformats.org/officeDocument/2006/relationships/slide" Target="slide42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36" Type="http://schemas.openxmlformats.org/officeDocument/2006/relationships/slide" Target="slide34.xml"/><Relationship Id="rId10" Type="http://schemas.openxmlformats.org/officeDocument/2006/relationships/slide" Target="slide7.xml"/><Relationship Id="rId19" Type="http://schemas.openxmlformats.org/officeDocument/2006/relationships/slide" Target="slide17.xml"/><Relationship Id="rId31" Type="http://schemas.openxmlformats.org/officeDocument/2006/relationships/slide" Target="slide29.xml"/><Relationship Id="rId4" Type="http://schemas.openxmlformats.org/officeDocument/2006/relationships/slide" Target="slide41.xml"/><Relationship Id="rId9" Type="http://schemas.openxmlformats.org/officeDocument/2006/relationships/slide" Target="slide6.xml"/><Relationship Id="rId14" Type="http://schemas.openxmlformats.org/officeDocument/2006/relationships/slide" Target="slide11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28.xml"/><Relationship Id="rId35" Type="http://schemas.openxmlformats.org/officeDocument/2006/relationships/slide" Target="slide33.xml"/><Relationship Id="rId8" Type="http://schemas.openxmlformats.org/officeDocument/2006/relationships/slide" Target="slide5.xml"/><Relationship Id="rId3" Type="http://schemas.openxmlformats.org/officeDocument/2006/relationships/image" Target="../media/image2.jpeg"/><Relationship Id="rId12" Type="http://schemas.openxmlformats.org/officeDocument/2006/relationships/slide" Target="slide9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33" Type="http://schemas.openxmlformats.org/officeDocument/2006/relationships/slide" Target="slide31.xml"/><Relationship Id="rId38" Type="http://schemas.openxmlformats.org/officeDocument/2006/relationships/slide" Target="slide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Hot seat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standingstone.tv/_assets/media/image/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7" y="0"/>
            <a:ext cx="122568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dream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892" y="0"/>
            <a:ext cx="140078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649133" y="3823041"/>
            <a:ext cx="8947679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Dreaming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951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time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5966"/>
            <a:ext cx="121920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47133" y="303087"/>
            <a:ext cx="8033279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Time Travel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567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3548"/>
            <a:ext cx="12192000" cy="814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0" y="330199"/>
            <a:ext cx="8380412" cy="107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Beautiful Garden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09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웃는 얼굴 3">
            <a:hlinkClick r:id="rId2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result for edvard mu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800"/>
            <a:ext cx="5816600" cy="734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405967" y="3391928"/>
            <a:ext cx="6509279" cy="1264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Edvard</a:t>
            </a:r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ko-KR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Munsch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135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off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397"/>
            <a:ext cx="12191999" cy="81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28599" y="281579"/>
            <a:ext cx="9584268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drink coffee every morning.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10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hel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1" y="0"/>
            <a:ext cx="12505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659468" y="4375553"/>
            <a:ext cx="10116078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Last night I did my homework.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149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asking a ques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6"/>
            <a:ext cx="12523474" cy="686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27000" y="303087"/>
            <a:ext cx="8253412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May I ask a question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891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May I ask a question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27000" y="303087"/>
            <a:ext cx="8253412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Let’s call a taxi.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26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Image result for dr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59"/>
            <a:ext cx="12192000" cy="767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27000" y="303087"/>
            <a:ext cx="8253412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am drunk. 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575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웃는 얼굴 3">
            <a:hlinkClick r:id="rId2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Image result for i dont underst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7679" y="1685871"/>
            <a:ext cx="5063067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don’t know.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947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298373"/>
          </a:xfrm>
        </p:spPr>
        <p:txBody>
          <a:bodyPr>
            <a:normAutofit/>
          </a:bodyPr>
          <a:lstStyle/>
          <a:p>
            <a:r>
              <a:rPr lang="en-US" dirty="0" smtClean="0"/>
              <a:t>One student sits in front of the TV, but cant look.  </a:t>
            </a:r>
          </a:p>
          <a:p>
            <a:r>
              <a:rPr lang="en-US" dirty="0" smtClean="0"/>
              <a:t>The team can give clues about what is on the TV.</a:t>
            </a:r>
          </a:p>
          <a:p>
            <a:r>
              <a:rPr lang="en-US" dirty="0" smtClean="0"/>
              <a:t>The student must guess what is on the TV.  </a:t>
            </a:r>
          </a:p>
          <a:p>
            <a:endParaRPr lang="en-US" dirty="0"/>
          </a:p>
          <a:p>
            <a:r>
              <a:rPr lang="en-US" dirty="0" smtClean="0"/>
              <a:t>No Korean </a:t>
            </a:r>
          </a:p>
          <a:p>
            <a:r>
              <a:rPr lang="en-US" dirty="0" smtClean="0"/>
              <a:t>No Spelling </a:t>
            </a:r>
          </a:p>
          <a:p>
            <a:r>
              <a:rPr lang="en-US" dirty="0" smtClean="0"/>
              <a:t>No Drawing </a:t>
            </a:r>
          </a:p>
          <a:p>
            <a:endParaRPr lang="en-US" dirty="0"/>
          </a:p>
          <a:p>
            <a:r>
              <a:rPr lang="en-US" dirty="0" smtClean="0"/>
              <a:t>You can’t directly say what is on the TV.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17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2" name="Picture 4" descr="Image result for jurassic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9980"/>
            <a:ext cx="12316409" cy="69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27000" y="303087"/>
            <a:ext cx="8253412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Jurassic World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1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Image result for andong mask festi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7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499533" y="5069820"/>
            <a:ext cx="8253412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went to </a:t>
            </a:r>
            <a:r>
              <a:rPr lang="en-US" altLang="ko-KR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Andong</a:t>
            </a:r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038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Image result for fis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243667" y="276471"/>
            <a:ext cx="8253412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caught a fish.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44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Image result for s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1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-406401" y="281579"/>
            <a:ext cx="5427134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feel sick.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Image result for wi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-406401" y="281579"/>
            <a:ext cx="5427134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Witch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177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4" descr="Image result for do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41878"/>
            <a:ext cx="12192000" cy="809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487333" y="2697602"/>
            <a:ext cx="7129703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My mother is a doctor.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626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Image result for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8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68865" y="2237379"/>
            <a:ext cx="7874001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Where is the library?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7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Image result for homer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68866" y="2237379"/>
            <a:ext cx="5367868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Homerun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2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Image result for re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235362" y="829841"/>
            <a:ext cx="7874001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Recycle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552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Image result for holding teddy b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30199" y="596172"/>
            <a:ext cx="5080001" cy="2197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love my teddy bear.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222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lektrodomek.pl/wp-content/uploads/2015/05/lights__vector_background_by_colorsark-d53pri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8537"/>
            <a:ext cx="12192000" cy="871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타원 3">
            <a:hlinkClick r:id="rId4" action="ppaction://hlinksldjump"/>
          </p:cNvPr>
          <p:cNvSpPr/>
          <p:nvPr/>
        </p:nvSpPr>
        <p:spPr>
          <a:xfrm>
            <a:off x="280555" y="43642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타원 5">
            <a:hlinkClick r:id="rId5" action="ppaction://hlinksldjump"/>
          </p:cNvPr>
          <p:cNvSpPr/>
          <p:nvPr/>
        </p:nvSpPr>
        <p:spPr>
          <a:xfrm>
            <a:off x="1596736" y="713512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7" name="3">
            <a:hlinkClick r:id="rId6" action="ppaction://hlinksldjump"/>
          </p:cNvPr>
          <p:cNvSpPr/>
          <p:nvPr/>
        </p:nvSpPr>
        <p:spPr>
          <a:xfrm>
            <a:off x="2755324" y="30307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4">
            <a:hlinkClick r:id="rId7" action="ppaction://hlinksldjump"/>
          </p:cNvPr>
          <p:cNvSpPr/>
          <p:nvPr/>
        </p:nvSpPr>
        <p:spPr>
          <a:xfrm>
            <a:off x="3797879" y="1011385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5">
            <a:hlinkClick r:id="rId8" action="ppaction://hlinksldjump"/>
          </p:cNvPr>
          <p:cNvSpPr/>
          <p:nvPr/>
        </p:nvSpPr>
        <p:spPr>
          <a:xfrm>
            <a:off x="4934815" y="348098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6">
            <a:hlinkClick r:id="rId9" action="ppaction://hlinksldjump"/>
          </p:cNvPr>
          <p:cNvSpPr/>
          <p:nvPr/>
        </p:nvSpPr>
        <p:spPr>
          <a:xfrm>
            <a:off x="6148378" y="1013117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7">
            <a:hlinkClick r:id="rId10" action="ppaction://hlinksldjump"/>
          </p:cNvPr>
          <p:cNvSpPr/>
          <p:nvPr/>
        </p:nvSpPr>
        <p:spPr>
          <a:xfrm>
            <a:off x="7243326" y="371912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8">
            <a:hlinkClick r:id="rId11" action="ppaction://hlinksldjump"/>
          </p:cNvPr>
          <p:cNvSpPr/>
          <p:nvPr/>
        </p:nvSpPr>
        <p:spPr>
          <a:xfrm>
            <a:off x="8338274" y="1037795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9 12">
            <a:hlinkClick r:id="rId12" action="ppaction://hlinksldjump"/>
          </p:cNvPr>
          <p:cNvSpPr/>
          <p:nvPr/>
        </p:nvSpPr>
        <p:spPr>
          <a:xfrm>
            <a:off x="9396421" y="353294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10타원 13">
            <a:hlinkClick r:id="rId13" action="ppaction://hlinksldjump"/>
          </p:cNvPr>
          <p:cNvSpPr/>
          <p:nvPr/>
        </p:nvSpPr>
        <p:spPr>
          <a:xfrm>
            <a:off x="10633406" y="883230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5" name="11">
            <a:hlinkClick r:id="rId14" action="ppaction://hlinksldjump"/>
          </p:cNvPr>
          <p:cNvSpPr/>
          <p:nvPr/>
        </p:nvSpPr>
        <p:spPr>
          <a:xfrm>
            <a:off x="299190" y="1724894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6" name="12">
            <a:hlinkClick r:id="rId2" action="ppaction://hlinksldjump"/>
          </p:cNvPr>
          <p:cNvSpPr/>
          <p:nvPr/>
        </p:nvSpPr>
        <p:spPr>
          <a:xfrm>
            <a:off x="1557344" y="2081649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12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13">
            <a:hlinkClick r:id="rId15" action="ppaction://hlinksldjump"/>
          </p:cNvPr>
          <p:cNvSpPr/>
          <p:nvPr/>
        </p:nvSpPr>
        <p:spPr>
          <a:xfrm>
            <a:off x="2720688" y="1544785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8" name="14">
            <a:hlinkClick r:id="rId16" action="ppaction://hlinksldjump"/>
          </p:cNvPr>
          <p:cNvSpPr/>
          <p:nvPr/>
        </p:nvSpPr>
        <p:spPr>
          <a:xfrm>
            <a:off x="3770186" y="2318908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9" name="15">
            <a:hlinkClick r:id="rId17" action="ppaction://hlinksldjump"/>
          </p:cNvPr>
          <p:cNvSpPr/>
          <p:nvPr/>
        </p:nvSpPr>
        <p:spPr>
          <a:xfrm>
            <a:off x="5090669" y="1840926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20" name="16">
            <a:hlinkClick r:id="rId18" action="ppaction://hlinksldjump"/>
          </p:cNvPr>
          <p:cNvSpPr/>
          <p:nvPr/>
        </p:nvSpPr>
        <p:spPr>
          <a:xfrm>
            <a:off x="6202496" y="253192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21" name="17">
            <a:hlinkClick r:id="rId19" action="ppaction://hlinksldjump"/>
          </p:cNvPr>
          <p:cNvSpPr/>
          <p:nvPr/>
        </p:nvSpPr>
        <p:spPr>
          <a:xfrm>
            <a:off x="7262804" y="1684199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22" name="18">
            <a:hlinkClick r:id="rId20" action="ppaction://hlinksldjump"/>
          </p:cNvPr>
          <p:cNvSpPr/>
          <p:nvPr/>
        </p:nvSpPr>
        <p:spPr>
          <a:xfrm>
            <a:off x="8323112" y="2330603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23" name="19">
            <a:hlinkClick r:id="rId21" action="ppaction://hlinksldjump"/>
          </p:cNvPr>
          <p:cNvSpPr/>
          <p:nvPr/>
        </p:nvSpPr>
        <p:spPr>
          <a:xfrm>
            <a:off x="9453577" y="1582885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24" name="20">
            <a:hlinkClick r:id="rId22" action="ppaction://hlinksldjump"/>
          </p:cNvPr>
          <p:cNvSpPr/>
          <p:nvPr/>
        </p:nvSpPr>
        <p:spPr>
          <a:xfrm>
            <a:off x="10737278" y="221933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45" name="21">
            <a:hlinkClick r:id="rId23" action="ppaction://hlinksldjump"/>
          </p:cNvPr>
          <p:cNvSpPr/>
          <p:nvPr/>
        </p:nvSpPr>
        <p:spPr>
          <a:xfrm>
            <a:off x="305664" y="3372287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46" name="22">
            <a:hlinkClick r:id="rId24" action="ppaction://hlinksldjump"/>
          </p:cNvPr>
          <p:cNvSpPr/>
          <p:nvPr/>
        </p:nvSpPr>
        <p:spPr>
          <a:xfrm>
            <a:off x="1621845" y="3649378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22</a:t>
            </a:r>
          </a:p>
        </p:txBody>
      </p:sp>
      <p:sp>
        <p:nvSpPr>
          <p:cNvPr id="47" name="23">
            <a:hlinkClick r:id="rId25" action="ppaction://hlinksldjump"/>
          </p:cNvPr>
          <p:cNvSpPr/>
          <p:nvPr/>
        </p:nvSpPr>
        <p:spPr>
          <a:xfrm>
            <a:off x="2780433" y="3238937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48" name="24">
            <a:hlinkClick r:id="rId26" action="ppaction://hlinksldjump"/>
          </p:cNvPr>
          <p:cNvSpPr/>
          <p:nvPr/>
        </p:nvSpPr>
        <p:spPr>
          <a:xfrm>
            <a:off x="3822988" y="394725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49" name="25">
            <a:hlinkClick r:id="rId27" action="ppaction://hlinksldjump"/>
          </p:cNvPr>
          <p:cNvSpPr/>
          <p:nvPr/>
        </p:nvSpPr>
        <p:spPr>
          <a:xfrm>
            <a:off x="4959924" y="3283964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0" name="26">
            <a:hlinkClick r:id="rId28" action="ppaction://hlinksldjump"/>
          </p:cNvPr>
          <p:cNvSpPr/>
          <p:nvPr/>
        </p:nvSpPr>
        <p:spPr>
          <a:xfrm>
            <a:off x="6173487" y="3948983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1" name="27">
            <a:hlinkClick r:id="rId29" action="ppaction://hlinksldjump"/>
          </p:cNvPr>
          <p:cNvSpPr/>
          <p:nvPr/>
        </p:nvSpPr>
        <p:spPr>
          <a:xfrm>
            <a:off x="7268435" y="3307778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2" name="28">
            <a:hlinkClick r:id="rId30" action="ppaction://hlinksldjump"/>
          </p:cNvPr>
          <p:cNvSpPr/>
          <p:nvPr/>
        </p:nvSpPr>
        <p:spPr>
          <a:xfrm>
            <a:off x="8363383" y="397366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3" name="29">
            <a:hlinkClick r:id="rId31" action="ppaction://hlinksldjump"/>
          </p:cNvPr>
          <p:cNvSpPr/>
          <p:nvPr/>
        </p:nvSpPr>
        <p:spPr>
          <a:xfrm>
            <a:off x="9421530" y="3289160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4" name="30">
            <a:hlinkClick r:id="rId32" action="ppaction://hlinksldjump"/>
          </p:cNvPr>
          <p:cNvSpPr/>
          <p:nvPr/>
        </p:nvSpPr>
        <p:spPr>
          <a:xfrm>
            <a:off x="10658515" y="3819096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5" name="31">
            <a:hlinkClick r:id="rId33" action="ppaction://hlinksldjump"/>
          </p:cNvPr>
          <p:cNvSpPr/>
          <p:nvPr/>
        </p:nvSpPr>
        <p:spPr>
          <a:xfrm>
            <a:off x="384427" y="4890257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6" name="32">
            <a:hlinkClick r:id="rId34" action="ppaction://hlinksldjump"/>
          </p:cNvPr>
          <p:cNvSpPr/>
          <p:nvPr/>
        </p:nvSpPr>
        <p:spPr>
          <a:xfrm>
            <a:off x="1700608" y="5167348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32</a:t>
            </a:r>
          </a:p>
        </p:txBody>
      </p:sp>
      <p:sp>
        <p:nvSpPr>
          <p:cNvPr id="57" name="33">
            <a:hlinkClick r:id="rId35" action="ppaction://hlinksldjump"/>
          </p:cNvPr>
          <p:cNvSpPr/>
          <p:nvPr/>
        </p:nvSpPr>
        <p:spPr>
          <a:xfrm>
            <a:off x="2859196" y="4756907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8" name="34">
            <a:hlinkClick r:id="rId36" action="ppaction://hlinksldjump"/>
          </p:cNvPr>
          <p:cNvSpPr/>
          <p:nvPr/>
        </p:nvSpPr>
        <p:spPr>
          <a:xfrm>
            <a:off x="3901751" y="546522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9" name="35">
            <a:hlinkClick r:id="rId37" action="ppaction://hlinksldjump"/>
          </p:cNvPr>
          <p:cNvSpPr/>
          <p:nvPr/>
        </p:nvSpPr>
        <p:spPr>
          <a:xfrm>
            <a:off x="5038687" y="4801934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60" name="36">
            <a:hlinkClick r:id="rId38" action="ppaction://hlinksldjump"/>
          </p:cNvPr>
          <p:cNvSpPr/>
          <p:nvPr/>
        </p:nvSpPr>
        <p:spPr>
          <a:xfrm>
            <a:off x="6252250" y="5466953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61" name="37">
            <a:hlinkClick r:id="rId39" action="ppaction://hlinksldjump"/>
          </p:cNvPr>
          <p:cNvSpPr/>
          <p:nvPr/>
        </p:nvSpPr>
        <p:spPr>
          <a:xfrm>
            <a:off x="7347198" y="4825748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62" name="38">
            <a:hlinkClick r:id="rId40" action="ppaction://hlinksldjump"/>
          </p:cNvPr>
          <p:cNvSpPr/>
          <p:nvPr/>
        </p:nvSpPr>
        <p:spPr>
          <a:xfrm>
            <a:off x="8442146" y="549163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63" name="39">
            <a:hlinkClick r:id="rId41" action="ppaction://hlinksldjump"/>
          </p:cNvPr>
          <p:cNvSpPr/>
          <p:nvPr/>
        </p:nvSpPr>
        <p:spPr>
          <a:xfrm>
            <a:off x="9500293" y="4807130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64" name="40">
            <a:hlinkClick r:id="rId42" action="ppaction://hlinksldjump"/>
          </p:cNvPr>
          <p:cNvSpPr/>
          <p:nvPr/>
        </p:nvSpPr>
        <p:spPr>
          <a:xfrm>
            <a:off x="10737278" y="5337066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40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3567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60338"/>
            <a:ext cx="12192000" cy="77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4317999" y="3395280"/>
            <a:ext cx="7874001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Pregnant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913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Image result for rapunz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7306" y="4796922"/>
            <a:ext cx="5355962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Rapunzel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392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Image result for lion 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2"/>
            <a:ext cx="12184812" cy="685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998132" y="152581"/>
            <a:ext cx="7874001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Lion King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2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웃는 얼굴 3">
            <a:hlinkClick r:id="rId2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 descr="Image result for hi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-110068" y="3928714"/>
            <a:ext cx="7874001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History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29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웃는 얼굴 3">
            <a:hlinkClick r:id="rId2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6" name="Picture 2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3" y="211667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291665" y="3604447"/>
            <a:ext cx="7874001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Cube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516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5266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-59268" y="1193981"/>
            <a:ext cx="7874001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Paper airplane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40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299201" y="1811391"/>
            <a:ext cx="6104466" cy="1259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Driving test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149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5" y="555557"/>
            <a:ext cx="9457147" cy="630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495964" y="275757"/>
            <a:ext cx="6104466" cy="1259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How are you?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422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Image result for chicken and be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513830" y="5691689"/>
            <a:ext cx="6376169" cy="1259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Chicken and beer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26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Image result for reading the news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00364" y="1255279"/>
            <a:ext cx="6376169" cy="2105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Reading a newspaper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531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w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58" y="0"/>
            <a:ext cx="13070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260600" y="4478482"/>
            <a:ext cx="8236479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It snows in winter.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533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Image result for pokemon 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299104" y="487008"/>
            <a:ext cx="6376169" cy="2105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Help me please!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47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Image result for super mar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2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Image result for hair 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-1679141" y="2376006"/>
            <a:ext cx="6376169" cy="2105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Hair cut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196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lotte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599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43933" y="303087"/>
            <a:ext cx="8236479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Lotte</a:t>
            </a:r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World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03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212" y="-60385"/>
            <a:ext cx="129233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984698" y="2261875"/>
            <a:ext cx="3901545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Dubai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33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pengu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804"/>
            <a:ext cx="12192000" cy="81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24764" y="0"/>
            <a:ext cx="9171636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There are too many penguins.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094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phoen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257" y="0"/>
            <a:ext cx="13854022" cy="692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056467" y="303087"/>
            <a:ext cx="5323945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Phoenix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525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regr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-67732" y="4621087"/>
            <a:ext cx="4157134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Regret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77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줄기">
  <a:themeElements>
    <a:clrScheme name="줄기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줄기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줄기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157</TotalTime>
  <Words>253</Words>
  <Application>Microsoft Office PowerPoint</Application>
  <PresentationFormat>Widescreen</PresentationFormat>
  <Paragraphs>128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Aharoni</vt:lpstr>
      <vt:lpstr>HY중고딕</vt:lpstr>
      <vt:lpstr>Arial</vt:lpstr>
      <vt:lpstr>Britannic Bold</vt:lpstr>
      <vt:lpstr>Century Gothic</vt:lpstr>
      <vt:lpstr>Wingdings 3</vt:lpstr>
      <vt:lpstr>줄기</vt:lpstr>
      <vt:lpstr>Hot seat </vt:lpstr>
      <vt:lpstr>Rules </vt:lpstr>
      <vt:lpstr>PowerPoint Presentation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PowerPoint Presentation</vt:lpstr>
      <vt:lpstr>Question</vt:lpstr>
      <vt:lpstr>May I ask a 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 seat</dc:title>
  <dc:creator>user</dc:creator>
  <cp:lastModifiedBy>user</cp:lastModifiedBy>
  <cp:revision>23</cp:revision>
  <dcterms:created xsi:type="dcterms:W3CDTF">2016-06-03T05:55:55Z</dcterms:created>
  <dcterms:modified xsi:type="dcterms:W3CDTF">2019-12-24T02:06:18Z</dcterms:modified>
</cp:coreProperties>
</file>