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57" r:id="rId11"/>
    <p:sldId id="258" r:id="rId12"/>
    <p:sldId id="259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24"/>
    <a:srgbClr val="06293B"/>
    <a:srgbClr val="425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CE3B3-7954-43B7-9A2E-F7C745033765}" type="datetimeFigureOut">
              <a:rPr lang="en-US" smtClean="0"/>
              <a:t>1/19/2020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5786F-1849-4413-B48D-FF1740996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53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ID: </a:t>
            </a:r>
            <a:r>
              <a:rPr lang="en-US" altLang="ko-KR" dirty="0" err="1" smtClean="0"/>
              <a:t>findbgj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Pw: Shim1975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DCDF8-A1C9-414C-BD7C-5EF5EFE4C5E0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9600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ID: </a:t>
            </a:r>
            <a:r>
              <a:rPr lang="en-US" altLang="ko-KR" dirty="0" err="1" smtClean="0"/>
              <a:t>findbgj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Pw: Shim1975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DCDF8-A1C9-414C-BD7C-5EF5EFE4C5E0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407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ID: </a:t>
            </a:r>
            <a:r>
              <a:rPr lang="en-US" altLang="ko-KR" dirty="0" err="1" smtClean="0"/>
              <a:t>findbgj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Pw: Shim1975</a:t>
            </a:r>
            <a:endParaRPr lang="ko-KR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DCDF8-A1C9-414C-BD7C-5EF5EFE4C5E0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6763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76BAA-93C6-46DB-B0B9-07A150D913FC}" type="datetimeFigureOut">
              <a:rPr lang="en-US" smtClean="0"/>
              <a:t>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FA84-2EB1-4780-883B-1555A906E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02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76BAA-93C6-46DB-B0B9-07A150D913FC}" type="datetimeFigureOut">
              <a:rPr lang="en-US" smtClean="0"/>
              <a:t>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FA84-2EB1-4780-883B-1555A906E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16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76BAA-93C6-46DB-B0B9-07A150D913FC}" type="datetimeFigureOut">
              <a:rPr lang="en-US" smtClean="0"/>
              <a:t>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FA84-2EB1-4780-883B-1555A906E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00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76BAA-93C6-46DB-B0B9-07A150D913FC}" type="datetimeFigureOut">
              <a:rPr lang="en-US" smtClean="0"/>
              <a:t>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FA84-2EB1-4780-883B-1555A906E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350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76BAA-93C6-46DB-B0B9-07A150D913FC}" type="datetimeFigureOut">
              <a:rPr lang="en-US" smtClean="0"/>
              <a:t>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FA84-2EB1-4780-883B-1555A906E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264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76BAA-93C6-46DB-B0B9-07A150D913FC}" type="datetimeFigureOut">
              <a:rPr lang="en-US" smtClean="0"/>
              <a:t>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FA84-2EB1-4780-883B-1555A906E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97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76BAA-93C6-46DB-B0B9-07A150D913FC}" type="datetimeFigureOut">
              <a:rPr lang="en-US" smtClean="0"/>
              <a:t>1/19/2020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FA84-2EB1-4780-883B-1555A906E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23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76BAA-93C6-46DB-B0B9-07A150D913FC}" type="datetimeFigureOut">
              <a:rPr lang="en-US" smtClean="0"/>
              <a:t>1/19/2020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FA84-2EB1-4780-883B-1555A906E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34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76BAA-93C6-46DB-B0B9-07A150D913FC}" type="datetimeFigureOut">
              <a:rPr lang="en-US" smtClean="0"/>
              <a:t>1/19/2020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FA84-2EB1-4780-883B-1555A906E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209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76BAA-93C6-46DB-B0B9-07A150D913FC}" type="datetimeFigureOut">
              <a:rPr lang="en-US" smtClean="0"/>
              <a:t>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FA84-2EB1-4780-883B-1555A906E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0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76BAA-93C6-46DB-B0B9-07A150D913FC}" type="datetimeFigureOut">
              <a:rPr lang="en-US" smtClean="0"/>
              <a:t>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FA84-2EB1-4780-883B-1555A906E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0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76BAA-93C6-46DB-B0B9-07A150D913FC}" type="datetimeFigureOut">
              <a:rPr lang="en-US" smtClean="0"/>
              <a:t>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8FA84-2EB1-4780-883B-1555A906E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8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ymwSbxUDtTw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hyperlink" Target="https://www.youtube.com/watch?v=cDIQhJH2ahY" TargetMode="Externa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eb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paceteam e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4126" y="-7958"/>
            <a:ext cx="14061482" cy="686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Image result for border 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3021" y="-2663022"/>
            <a:ext cx="6865958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Rectangle 4"/>
          <p:cNvSpPr/>
          <p:nvPr/>
        </p:nvSpPr>
        <p:spPr>
          <a:xfrm>
            <a:off x="3560722" y="6407412"/>
            <a:ext cx="5070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4"/>
              </a:rPr>
              <a:t>https://www.youtube.com/watch?v=ymwSbxUDtTw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710638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quizl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Image result for border 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3021" y="-2663022"/>
            <a:ext cx="6865958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87795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quizl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57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3657600"/>
            <a:ext cx="6235700" cy="1435100"/>
          </a:xfrm>
          <a:prstGeom prst="rect">
            <a:avLst/>
          </a:prstGeom>
          <a:solidFill>
            <a:srgbClr val="435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52500" y="3809504"/>
            <a:ext cx="398198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/>
              <a:t>www.quizlet.live</a:t>
            </a:r>
          </a:p>
          <a:p>
            <a:endParaRPr lang="ko-KR" altLang="en-US" sz="4400" dirty="0"/>
          </a:p>
        </p:txBody>
      </p:sp>
      <p:pic>
        <p:nvPicPr>
          <p:cNvPr id="4" name="Picture 12" descr="Image result for border 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3022" y="-2655065"/>
            <a:ext cx="6865958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26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 dir="d"/>
      </p:transition>
    </mc:Choice>
    <mc:Fallback>
      <p:transition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7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-104" t="6665" b="3889"/>
          <a:stretch/>
        </p:blipFill>
        <p:spPr>
          <a:xfrm>
            <a:off x="-25399" y="1308100"/>
            <a:ext cx="12204700" cy="6134100"/>
          </a:xfrm>
          <a:prstGeom prst="rect">
            <a:avLst/>
          </a:prstGeom>
        </p:spPr>
      </p:pic>
      <p:pic>
        <p:nvPicPr>
          <p:cNvPr id="4" name="Picture 12" descr="Image result for border 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3022" y="-2670980"/>
            <a:ext cx="6865958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624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 dir="d"/>
      </p:transition>
    </mc:Choice>
    <mc:Fallback>
      <p:transition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wiki r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3907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ikiRace (explanation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75461" y="6488668"/>
            <a:ext cx="4916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5"/>
              </a:rPr>
              <a:t>https://www.youtube.com/watch?v=cDIQhJH2ahY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29437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3420">
        <p:wipe dir="d"/>
      </p:transition>
    </mc:Choice>
    <mc:Fallback>
      <p:transition advTm="43420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Image result for border 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3021" y="-2663022"/>
            <a:ext cx="6865958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54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How to Play </a:t>
            </a:r>
            <a:endParaRPr lang="ko-KR" altLang="en-US" sz="54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1600202"/>
            <a:ext cx="8078688" cy="5093161"/>
          </a:xfrm>
        </p:spPr>
        <p:txBody>
          <a:bodyPr>
            <a:normAutofit/>
          </a:bodyPr>
          <a:lstStyle/>
          <a:p>
            <a:r>
              <a:rPr lang="en-US" altLang="ko-KR" sz="3600" dirty="0" smtClean="0">
                <a:solidFill>
                  <a:schemeClr val="bg1">
                    <a:lumMod val="95000"/>
                  </a:schemeClr>
                </a:solidFill>
              </a:rPr>
              <a:t>Choose a starting a ending word that are not related. </a:t>
            </a:r>
          </a:p>
          <a:p>
            <a:endParaRPr lang="en-US" altLang="ko-KR" sz="36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ko-KR" sz="3600" dirty="0" smtClean="0">
                <a:solidFill>
                  <a:schemeClr val="bg1">
                    <a:lumMod val="95000"/>
                  </a:schemeClr>
                </a:solidFill>
              </a:rPr>
              <a:t>Using only the links in the Wikipedia article, can you get to the ending word? </a:t>
            </a:r>
            <a:endParaRPr lang="en-US" altLang="ko-KR" sz="36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altLang="ko-KR" sz="36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ko-KR" sz="3600" dirty="0" smtClean="0">
                <a:solidFill>
                  <a:schemeClr val="bg1">
                    <a:lumMod val="95000"/>
                  </a:schemeClr>
                </a:solidFill>
              </a:rPr>
              <a:t>Don’t use “references” or “see also” </a:t>
            </a:r>
            <a:endParaRPr lang="ko-KR" alt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2" descr="Image result for wikipedi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697" y="2925765"/>
            <a:ext cx="3435925" cy="3134529"/>
          </a:xfrm>
          <a:prstGeom prst="rect">
            <a:avLst/>
          </a:prstGeom>
          <a:noFill/>
          <a:effectLst>
            <a:glow rad="533400">
              <a:srgbClr val="00002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120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 dir="d"/>
      </p:transition>
    </mc:Choice>
    <mc:Fallback>
      <p:transition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lets_play_spaceteam_w_the_rev_en_fuego_and_michelle_Z2n2qWzZ5Wk_36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99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7230">
        <p:wipe dir="d"/>
      </p:transition>
    </mc:Choice>
    <mc:Fallback>
      <p:transition advClick="0" advTm="27230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paceteam esl a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925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 dir="d"/>
      </p:transition>
    </mc:Choice>
    <mc:Fallback>
      <p:transition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36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 dir="d"/>
      </p:transition>
    </mc:Choice>
    <mc:Fallback>
      <p:transition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012" y="334851"/>
            <a:ext cx="12231012" cy="604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23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 dir="d"/>
      </p:transition>
    </mc:Choice>
    <mc:Fallback>
      <p:transition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510" y="337625"/>
            <a:ext cx="4178105" cy="6254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2592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 dir="d"/>
      </p:transition>
    </mc:Choice>
    <mc:Fallback>
      <p:transition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877" y="689317"/>
            <a:ext cx="6875304" cy="664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5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 dir="d"/>
      </p:transition>
    </mc:Choice>
    <mc:Fallback>
      <p:transition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lets_play_spaceteam_w_the_rev_en_fuego_and_michelle_Z2n2qWzZ5Wk_360p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750" out="7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07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80820">
        <p:wipe dir="d"/>
      </p:transition>
    </mc:Choice>
    <mc:Fallback>
      <p:transition advClick="0" advTm="80820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401" y="0"/>
            <a:ext cx="3335198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03551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 dir="d"/>
      </p:transition>
    </mc:Choice>
    <mc:Fallback>
      <p:transition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</Words>
  <Application>Microsoft Office PowerPoint</Application>
  <PresentationFormat>Widescreen</PresentationFormat>
  <Paragraphs>15</Paragraphs>
  <Slides>15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맑은 고딕</vt:lpstr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Play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Tippy</dc:creator>
  <cp:lastModifiedBy>Tippy</cp:lastModifiedBy>
  <cp:revision>1</cp:revision>
  <dcterms:created xsi:type="dcterms:W3CDTF">2020-01-19T13:50:29Z</dcterms:created>
  <dcterms:modified xsi:type="dcterms:W3CDTF">2020-01-19T13:50:54Z</dcterms:modified>
</cp:coreProperties>
</file>