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7" r:id="rId2"/>
    <p:sldId id="310" r:id="rId3"/>
    <p:sldId id="257" r:id="rId4"/>
    <p:sldId id="311" r:id="rId5"/>
    <p:sldId id="258" r:id="rId6"/>
    <p:sldId id="259" r:id="rId7"/>
    <p:sldId id="260" r:id="rId8"/>
    <p:sldId id="261" r:id="rId9"/>
    <p:sldId id="262" r:id="rId10"/>
    <p:sldId id="263" r:id="rId11"/>
    <p:sldId id="297" r:id="rId12"/>
    <p:sldId id="369" r:id="rId13"/>
    <p:sldId id="264" r:id="rId14"/>
    <p:sldId id="312" r:id="rId15"/>
    <p:sldId id="265" r:id="rId16"/>
    <p:sldId id="266" r:id="rId17"/>
    <p:sldId id="267" r:id="rId18"/>
    <p:sldId id="268" r:id="rId19"/>
    <p:sldId id="269" r:id="rId20"/>
    <p:sldId id="270" r:id="rId21"/>
    <p:sldId id="298" r:id="rId22"/>
    <p:sldId id="299" r:id="rId23"/>
    <p:sldId id="305" r:id="rId24"/>
    <p:sldId id="313" r:id="rId25"/>
    <p:sldId id="281" r:id="rId26"/>
    <p:sldId id="287" r:id="rId27"/>
    <p:sldId id="303" r:id="rId28"/>
    <p:sldId id="282" r:id="rId29"/>
    <p:sldId id="283" r:id="rId30"/>
    <p:sldId id="284" r:id="rId31"/>
    <p:sldId id="285" r:id="rId32"/>
    <p:sldId id="304" r:id="rId33"/>
    <p:sldId id="289" r:id="rId34"/>
    <p:sldId id="307" r:id="rId35"/>
    <p:sldId id="309" r:id="rId36"/>
    <p:sldId id="328" r:id="rId37"/>
    <p:sldId id="329" r:id="rId38"/>
    <p:sldId id="330" r:id="rId39"/>
    <p:sldId id="33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8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74B2-D126-4FEC-ACF4-58B363641F72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9" name="Rectangle 8"/>
          <p:cNvSpPr/>
          <p:nvPr/>
        </p:nvSpPr>
        <p:spPr>
          <a:xfrm>
            <a:off x="5511767" y="1968166"/>
            <a:ext cx="1145065" cy="33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514" y="3391732"/>
            <a:ext cx="1192897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TIMOTHY JACK SCHILSTRA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01" y="2612067"/>
            <a:ext cx="20730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TIM</a:t>
            </a:r>
            <a:endParaRPr lang="en-US" sz="11500" b="1" spc="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24947" y="5721928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34709" y="2412302"/>
            <a:ext cx="3027872" cy="2045516"/>
          </a:xfrm>
        </p:spPr>
        <p:txBody>
          <a:bodyPr>
            <a:normAutofit/>
          </a:bodyPr>
          <a:lstStyle/>
          <a:p>
            <a:r>
              <a:rPr lang="en-US" dirty="0" smtClean="0"/>
              <a:t>Melissa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Bob </a:t>
            </a:r>
            <a:endParaRPr lang="en-US" dirty="0"/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733909" y="2293769"/>
            <a:ext cx="3027872" cy="20455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Benjamin</a:t>
            </a:r>
            <a:br>
              <a:rPr lang="en-US" dirty="0" smtClean="0"/>
            </a:br>
            <a:r>
              <a:rPr lang="en-US" dirty="0" smtClean="0"/>
              <a:t>Lydia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31" y="0"/>
            <a:ext cx="512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ssn1-1.xx.fbcdn.net/v/t1.0-9/96013915_10103376430534167_6396453222944342016_n.jpg?_nc_cat=109&amp;_nc_sid=e3f864&amp;_nc_eui2=AeFezVjkKuaqoJpHjk5qQi__Ee5fjaUxCucR7l-NpTEK58_Ar-RY8Y7TX5fOmxpPDXA&amp;_nc_ohc=5LRYXBkoODYAX-89CqL&amp;_nc_ht=scontent-ssn1-1.xx&amp;oh=dede58a7d2b4cfe30e4be47ea767e3b9&amp;oe=5F04BC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66" y="-7414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382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How long have I lived in Korea?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17576" y="5942121"/>
            <a:ext cx="2461260" cy="9158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59225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786" y="609600"/>
            <a:ext cx="10699531" cy="9704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Yuseong</a:t>
            </a:r>
            <a:r>
              <a:rPr lang="en-US" dirty="0" smtClean="0"/>
              <a:t> Bio-Science and Technology High School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2224690"/>
            <a:ext cx="12192000" cy="46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809"/>
            <a:ext cx="6128696" cy="4085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141"/>
            <a:ext cx="6128695" cy="3447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-594809"/>
            <a:ext cx="6063303" cy="404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3447390"/>
            <a:ext cx="6063304" cy="34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58" y="0"/>
            <a:ext cx="7670800" cy="5753100"/>
          </a:xfrm>
          <a:prstGeom prst="rect">
            <a:avLst/>
          </a:prstGeom>
        </p:spPr>
      </p:pic>
      <p:pic>
        <p:nvPicPr>
          <p:cNvPr id="1026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5" y="3091517"/>
            <a:ext cx="5659395" cy="37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86" y="968110"/>
            <a:ext cx="10515600" cy="1325563"/>
          </a:xfrm>
        </p:spPr>
        <p:txBody>
          <a:bodyPr/>
          <a:lstStyle/>
          <a:p>
            <a:r>
              <a:rPr lang="en-US" dirty="0" err="1" smtClean="0"/>
              <a:t>Eoeun</a:t>
            </a:r>
            <a:r>
              <a:rPr lang="en-US" dirty="0" smtClean="0"/>
              <a:t> Elementary School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3644978"/>
            <a:ext cx="12766179" cy="32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Where am I from?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115614"/>
            <a:ext cx="7336222" cy="5502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3360682"/>
            <a:ext cx="4466896" cy="33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940858"/>
            <a:ext cx="10515600" cy="1325563"/>
          </a:xfrm>
        </p:spPr>
        <p:txBody>
          <a:bodyPr/>
          <a:lstStyle/>
          <a:p>
            <a:r>
              <a:rPr lang="en-US" dirty="0" err="1" smtClean="0"/>
              <a:t>Shinhan</a:t>
            </a:r>
            <a:r>
              <a:rPr lang="en-US" dirty="0" smtClean="0"/>
              <a:t> High School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801"/>
            <a:ext cx="1230428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4"/>
            <a:ext cx="12192000" cy="781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2" y="2962070"/>
            <a:ext cx="4134678" cy="38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was my major?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oli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3" y="0"/>
            <a:ext cx="10673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Korean Food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Korean Food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31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hobby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17418" y="326167"/>
            <a:ext cx="3898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4800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My Hobbies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595" y="1677169"/>
            <a:ext cx="10353762" cy="40587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dirty="0" smtClean="0"/>
              <a:t>Cycling </a:t>
            </a:r>
          </a:p>
          <a:p>
            <a:pPr eaLnBrk="1" hangingPunct="1"/>
            <a:r>
              <a:rPr lang="en-US" altLang="ko-KR" sz="2800" dirty="0" smtClean="0"/>
              <a:t>Playing board games</a:t>
            </a:r>
          </a:p>
          <a:p>
            <a:pPr eaLnBrk="1" hangingPunct="1"/>
            <a:endParaRPr lang="en-US" altLang="ko-KR" sz="2800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0"/>
            <a:ext cx="4648200" cy="685843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5" y="2930236"/>
            <a:ext cx="6742546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85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9" y="-63499"/>
            <a:ext cx="5245677" cy="69942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6269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89" y="-72737"/>
            <a:ext cx="3851911" cy="70034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0549"/>
            <a:ext cx="9361714" cy="702128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620"/>
            <a:ext cx="7055427" cy="70554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-214313"/>
            <a:ext cx="8143875" cy="770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Left Arrow 1"/>
          <p:cNvSpPr/>
          <p:nvPr/>
        </p:nvSpPr>
        <p:spPr>
          <a:xfrm rot="13544225">
            <a:off x="6968360" y="5938345"/>
            <a:ext cx="483476" cy="273268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1" y="2306880"/>
            <a:ext cx="4366127" cy="2632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35" t="9702" r="32094" b="5649"/>
          <a:stretch/>
        </p:blipFill>
        <p:spPr>
          <a:xfrm>
            <a:off x="6936260" y="107092"/>
            <a:ext cx="4942703" cy="66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19028" r="208" b="5972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1028" name="Picture 4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"/>
            <a:ext cx="12192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may contain: one or more people and people sit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7" y="-406402"/>
            <a:ext cx="3995421" cy="726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00" y="1209949"/>
            <a:ext cx="4190476" cy="4438095"/>
          </a:xfrm>
          <a:prstGeom prst="rect">
            <a:avLst/>
          </a:prstGeom>
        </p:spPr>
      </p:pic>
      <p:pic>
        <p:nvPicPr>
          <p:cNvPr id="1030" name="Picture 6" descr="Image may contain: one or more peop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99" y="-456190"/>
            <a:ext cx="4060899" cy="73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5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animal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animal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4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the strangest place I have been?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492"/>
            <a:ext cx="12192000" cy="91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55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9" name="Rectangle 8"/>
          <p:cNvSpPr/>
          <p:nvPr/>
        </p:nvSpPr>
        <p:spPr>
          <a:xfrm>
            <a:off x="5511767" y="1968166"/>
            <a:ext cx="1145065" cy="33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4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0787" y="3391732"/>
            <a:ext cx="583044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SPEAKING III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  <a:endParaRPr lang="en-US" sz="11500" b="1" spc="6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376" y="2819816"/>
            <a:ext cx="9905277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8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PERSONAL </a:t>
            </a:r>
            <a:r>
              <a:rPr lang="en-US" sz="88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SKILLS</a:t>
            </a:r>
            <a:endParaRPr lang="en-US" sz="88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8758" y="4705490"/>
            <a:ext cx="187224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RHETORIC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4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33708" y="2819816"/>
            <a:ext cx="91246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8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STUDENT </a:t>
            </a:r>
            <a:r>
              <a:rPr lang="en-US" sz="88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SKILLS</a:t>
            </a:r>
            <a:endParaRPr lang="en-US" sz="88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1786" y="4705490"/>
            <a:ext cx="414620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ACTIVITIES AND GAMES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786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3682" y="2758261"/>
            <a:ext cx="958467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CONVERSATION</a:t>
            </a:r>
            <a:endParaRPr lang="en-US" sz="96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9382" y="4705490"/>
            <a:ext cx="315099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TALK AND GAMES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84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How many are there in my family?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13267" y="2380191"/>
            <a:ext cx="3124200" cy="2496609"/>
          </a:xfrm>
        </p:spPr>
        <p:txBody>
          <a:bodyPr/>
          <a:lstStyle/>
          <a:p>
            <a:pPr algn="ctr"/>
            <a:r>
              <a:rPr lang="en-US" altLang="ko-KR" dirty="0" smtClean="0"/>
              <a:t>My Family </a:t>
            </a:r>
            <a:endParaRPr lang="ko-KR" altLang="en-US" dirty="0" smtClean="0"/>
          </a:p>
        </p:txBody>
      </p:sp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42" y="827"/>
            <a:ext cx="8573558" cy="6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9400" y="2779376"/>
            <a:ext cx="5684432" cy="970450"/>
          </a:xfrm>
        </p:spPr>
        <p:txBody>
          <a:bodyPr/>
          <a:lstStyle/>
          <a:p>
            <a:pPr algn="ctr"/>
            <a:r>
              <a:rPr lang="en-US" dirty="0" smtClean="0"/>
              <a:t>Mother and Father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97729" y="2943775"/>
            <a:ext cx="5176881" cy="970450"/>
          </a:xfrm>
        </p:spPr>
        <p:txBody>
          <a:bodyPr/>
          <a:lstStyle/>
          <a:p>
            <a:pPr algn="ctr"/>
            <a:r>
              <a:rPr lang="en-US" dirty="0" smtClean="0"/>
              <a:t>Debbie and Dave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167509"/>
            <a:ext cx="9922396" cy="76691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600" y="2482683"/>
            <a:ext cx="2827867" cy="269045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Zeke and Abigail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00799" y="2453234"/>
            <a:ext cx="4280963" cy="970450"/>
          </a:xfrm>
        </p:spPr>
        <p:txBody>
          <a:bodyPr/>
          <a:lstStyle/>
          <a:p>
            <a:pPr algn="ctr"/>
            <a:r>
              <a:rPr lang="en-US" dirty="0" smtClean="0"/>
              <a:t>Amanda </a:t>
            </a:r>
            <a:endParaRPr lang="en-US" dirty="0"/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8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775</TotalTime>
  <Words>122</Words>
  <Application>Microsoft Office PowerPoint</Application>
  <PresentationFormat>Widescreen</PresentationFormat>
  <Paragraphs>35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BrowalliaUPC</vt:lpstr>
      <vt:lpstr>맑은 고딕</vt:lpstr>
      <vt:lpstr>Arial</vt:lpstr>
      <vt:lpstr>Arial Black</vt:lpstr>
      <vt:lpstr>Calibri</vt:lpstr>
      <vt:lpstr>Calibri Light</vt:lpstr>
      <vt:lpstr>Trebuchet MS</vt:lpstr>
      <vt:lpstr>Office Theme</vt:lpstr>
      <vt:lpstr>PowerPoint Presentation</vt:lpstr>
      <vt:lpstr>Where am I from? </vt:lpstr>
      <vt:lpstr>PowerPoint Presentation</vt:lpstr>
      <vt:lpstr>How many are there in my family? </vt:lpstr>
      <vt:lpstr>My Family </vt:lpstr>
      <vt:lpstr>Mother and Father </vt:lpstr>
      <vt:lpstr>Debbie and Dave </vt:lpstr>
      <vt:lpstr>Zeke and Abigail </vt:lpstr>
      <vt:lpstr>Amanda </vt:lpstr>
      <vt:lpstr>Melissa  and  Bob </vt:lpstr>
      <vt:lpstr>Benjamin Lydia   </vt:lpstr>
      <vt:lpstr>PowerPoint Presentation</vt:lpstr>
      <vt:lpstr>PowerPoint Presentation</vt:lpstr>
      <vt:lpstr>How long have I lived in Korea? </vt:lpstr>
      <vt:lpstr>Mr.S in Korea</vt:lpstr>
      <vt:lpstr>Yuseong Bio-Science and Technology High School </vt:lpstr>
      <vt:lpstr>PowerPoint Presentation</vt:lpstr>
      <vt:lpstr>PowerPoint Presentation</vt:lpstr>
      <vt:lpstr>Eoeun Elementary School </vt:lpstr>
      <vt:lpstr>PowerPoint Presentation</vt:lpstr>
      <vt:lpstr>Shinhan High School</vt:lpstr>
      <vt:lpstr>PowerPoint Presentation</vt:lpstr>
      <vt:lpstr>What was my major? </vt:lpstr>
      <vt:lpstr>PowerPoint Presentation</vt:lpstr>
      <vt:lpstr>What is my favorite Korean Food? </vt:lpstr>
      <vt:lpstr>What is my favorite Korean Food? </vt:lpstr>
      <vt:lpstr>What is my favorite hobby? </vt:lpstr>
      <vt:lpstr>My Hobbies</vt:lpstr>
      <vt:lpstr>PowerPoint Presentation</vt:lpstr>
      <vt:lpstr>PowerPoint Presentation</vt:lpstr>
      <vt:lpstr>PowerPoint Presentation</vt:lpstr>
      <vt:lpstr>What is my favorite animal? </vt:lpstr>
      <vt:lpstr>What is my favorite animal? </vt:lpstr>
      <vt:lpstr>What is the strangest place I have been?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</dc:title>
  <dc:creator>Joseph Moore</dc:creator>
  <cp:lastModifiedBy>user</cp:lastModifiedBy>
  <cp:revision>66</cp:revision>
  <dcterms:created xsi:type="dcterms:W3CDTF">2018-11-01T01:02:26Z</dcterms:created>
  <dcterms:modified xsi:type="dcterms:W3CDTF">2020-06-08T05:02:28Z</dcterms:modified>
</cp:coreProperties>
</file>