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2" r:id="rId4"/>
    <p:sldId id="257" r:id="rId5"/>
    <p:sldId id="258" r:id="rId6"/>
    <p:sldId id="259" r:id="rId7"/>
    <p:sldId id="268" r:id="rId8"/>
    <p:sldId id="263" r:id="rId9"/>
    <p:sldId id="264" r:id="rId10"/>
    <p:sldId id="270" r:id="rId11"/>
    <p:sldId id="265" r:id="rId12"/>
    <p:sldId id="266" r:id="rId13"/>
    <p:sldId id="267" r:id="rId14"/>
    <p:sldId id="26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5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6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B967-98A7-46E1-B0FA-C94A07D11BA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the </a:t>
            </a:r>
            <a:r>
              <a:rPr lang="en-US" dirty="0" smtClean="0"/>
              <a:t>capital city?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4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72410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Center of horizontal / vertical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3656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72410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Center of Population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2169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72410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Four Hemispheres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1239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5263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Neutral Area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6835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5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5263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Nuuk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054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5263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Land mass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909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5263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City Proper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0814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5263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Metropolitan Area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2136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848" y="5824151"/>
            <a:ext cx="72410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United Nations Headquarters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902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848" y="5824151"/>
            <a:ext cx="72410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United Nations Organizations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8130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31</Words>
  <Application>Microsoft Office PowerPoint</Application>
  <PresentationFormat>Widescreen</PresentationFormat>
  <Paragraphs>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What is the capital city?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biggest city?</dc:title>
  <dc:creator>user</dc:creator>
  <cp:lastModifiedBy>user</cp:lastModifiedBy>
  <cp:revision>4</cp:revision>
  <dcterms:created xsi:type="dcterms:W3CDTF">2020-06-16T02:07:01Z</dcterms:created>
  <dcterms:modified xsi:type="dcterms:W3CDTF">2020-06-16T02:34:43Z</dcterms:modified>
</cp:coreProperties>
</file>