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6" r:id="rId2"/>
    <p:sldId id="256" r:id="rId3"/>
    <p:sldId id="257" r:id="rId4"/>
    <p:sldId id="258" r:id="rId5"/>
    <p:sldId id="279" r:id="rId6"/>
    <p:sldId id="260" r:id="rId7"/>
    <p:sldId id="280" r:id="rId8"/>
    <p:sldId id="261" r:id="rId9"/>
    <p:sldId id="281" r:id="rId10"/>
    <p:sldId id="262" r:id="rId11"/>
    <p:sldId id="282" r:id="rId12"/>
    <p:sldId id="263" r:id="rId13"/>
    <p:sldId id="283" r:id="rId14"/>
    <p:sldId id="264" r:id="rId15"/>
    <p:sldId id="284" r:id="rId16"/>
    <p:sldId id="265" r:id="rId17"/>
    <p:sldId id="285" r:id="rId18"/>
    <p:sldId id="266" r:id="rId19"/>
    <p:sldId id="286" r:id="rId20"/>
    <p:sldId id="267" r:id="rId21"/>
    <p:sldId id="287" r:id="rId22"/>
    <p:sldId id="268" r:id="rId23"/>
    <p:sldId id="288" r:id="rId24"/>
    <p:sldId id="269" r:id="rId25"/>
    <p:sldId id="290" r:id="rId26"/>
    <p:sldId id="271" r:id="rId27"/>
    <p:sldId id="291" r:id="rId28"/>
    <p:sldId id="274" r:id="rId29"/>
    <p:sldId id="292" r:id="rId30"/>
    <p:sldId id="275" r:id="rId31"/>
    <p:sldId id="293" r:id="rId32"/>
    <p:sldId id="276" r:id="rId33"/>
    <p:sldId id="294" r:id="rId34"/>
    <p:sldId id="277" r:id="rId35"/>
    <p:sldId id="295" r:id="rId36"/>
    <p:sldId id="278" r:id="rId37"/>
    <p:sldId id="297" r:id="rId38"/>
    <p:sldId id="298" r:id="rId39"/>
    <p:sldId id="302" r:id="rId40"/>
    <p:sldId id="303" r:id="rId41"/>
    <p:sldId id="305" r:id="rId42"/>
    <p:sldId id="308" r:id="rId43"/>
    <p:sldId id="306" r:id="rId44"/>
    <p:sldId id="314" r:id="rId45"/>
    <p:sldId id="307" r:id="rId46"/>
    <p:sldId id="310" r:id="rId47"/>
    <p:sldId id="309" r:id="rId48"/>
    <p:sldId id="301" r:id="rId49"/>
    <p:sldId id="311" r:id="rId50"/>
    <p:sldId id="312" r:id="rId51"/>
    <p:sldId id="315" r:id="rId52"/>
    <p:sldId id="313" r:id="rId53"/>
    <p:sldId id="259" r:id="rId5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C7D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47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0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0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459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461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978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111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02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94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45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87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548B6-EAE2-41E3-94A5-9BCC68C29696}" type="datetimeFigureOut">
              <a:rPr lang="ko-KR" altLang="en-US" smtClean="0"/>
              <a:t>2020-03-16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2139-EB55-450A-BAF7-503C6AB69E7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9824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jpeg"/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image" Target="../media/image105.jpe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iermaker.com/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yourmeme.com/memes/tier-lists" TargetMode="External"/><Relationship Id="rId2" Type="http://schemas.openxmlformats.org/officeDocument/2006/relationships/hyperlink" Target="https://www.youtube.com/watch?v=W49KAyAKjHM&amp;list=PL9i6nLIBlfKvunIYrc60Hsw0vNQsANk5n&amp;index=5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36oRiPAn4Tw&amp;fbclid=IwAR2gb3SKi2_iAa3gdcgB5cH3Rf660wAyWOTkqY8wPuwxfnt3MtecU5vw6lE" TargetMode="External"/><Relationship Id="rId5" Type="http://schemas.openxmlformats.org/officeDocument/2006/relationships/hyperlink" Target="https://www.theage.com.au/national/does-this-colour-turn-you-off-20120816-24bf4.html" TargetMode="External"/><Relationship Id="rId4" Type="http://schemas.openxmlformats.org/officeDocument/2006/relationships/hyperlink" Target="https://www.theverge.com/2016/9/30/13099134/space-x-elon-musk-mars-mission-colonists-personality-fitness-health-requirement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glypant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835500"/>
          </a:xfrm>
          <a:noFill/>
        </p:spPr>
        <p:txBody>
          <a:bodyPr anchor="ctr">
            <a:noAutofit/>
          </a:bodyPr>
          <a:lstStyle/>
          <a:p>
            <a:r>
              <a:rPr lang="en-US" altLang="ko-KR" sz="10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What is the Ugliest Color?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20649" y="6071286"/>
            <a:ext cx="2471351" cy="7867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Pantone 448C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575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3809" y="401217"/>
            <a:ext cx="8302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Full Animal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6146" name="Picture 2" descr="Octopu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26" y="447402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urtl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09" y="3935186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nak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62" y="137208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oneybe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37" y="1985089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enguin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00" y="2512027"/>
            <a:ext cx="1721982" cy="172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75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61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5494" y="401217"/>
            <a:ext cx="6498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Flag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7170" name="Picture 2" descr="Flag: Spain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04" y="2382732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lag: Italy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57" y="1267343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lag: United Kingdom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83" y="4522889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lag: Franc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73" y="2382731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lag: United State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38" y="4240267"/>
            <a:ext cx="1853851" cy="18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94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71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3173" y="401217"/>
            <a:ext cx="6843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Drink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8194" name="Picture 2" descr="Tropical Drink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49" y="2588759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ine Glas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87" y="4425043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eer Mug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95" y="4425043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t Beverag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16" y="1710138"/>
            <a:ext cx="1836282" cy="18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linking Beer Mug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11" y="1999940"/>
            <a:ext cx="2103561" cy="21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00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82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703" y="401217"/>
            <a:ext cx="6702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Food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9218" name="Picture 2" descr="French Frie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35" y="2300447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oughnut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90" y="4595752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Lollipop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374" y="2209831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irthday Cak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2" y="2076780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izza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69" y="4595752"/>
            <a:ext cx="1798116" cy="17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95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92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3029" y="401217"/>
            <a:ext cx="7423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Activity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0244" name="Picture 4" descr="Woman Swimming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80" y="2445573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aseball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76" y="4662303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merican Football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26" y="2039707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asketball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939" y="1901796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Soccer Ball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22" y="4370007"/>
            <a:ext cx="1836006" cy="18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31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02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en-US" altLang="ko-K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Ranking</a:t>
            </a:r>
            <a:r>
              <a:rPr lang="ko-KR" alt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</a:rPr>
              <a:t> </a:t>
            </a:r>
            <a:endParaRPr lang="ko-KR" alt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Discussion Games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0196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0777" y="401217"/>
            <a:ext cx="9828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Travel and Places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1266" name="Picture 2" descr="Bicycle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51" y="4086243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port Utility Vehicl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26" y="1670327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utomobil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083" y="4214579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ocket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7" y="4214580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Airplan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20" y="1975243"/>
            <a:ext cx="1983027" cy="198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84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12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5128" y="401217"/>
            <a:ext cx="7319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Clothes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2290" name="Picture 2" descr="Top Ha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00" y="1613420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res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332" y="4470920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igh-Heeled Sho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90" y="4470919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ikini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32" y="1511085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rown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16" y="2674778"/>
            <a:ext cx="1986335" cy="19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912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22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838" y="401217"/>
            <a:ext cx="9336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Humanoid Face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3314" name="Picture 2" descr="Goblin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838" y="1950583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Ogr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18" y="4171269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lien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60" y="2068685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host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61" y="2538412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kull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60" y="4432527"/>
            <a:ext cx="1902394" cy="19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08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33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2097" y="401217"/>
            <a:ext cx="8845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Body Gesture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4340" name="Picture 4" descr="Woman Gesturing No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52" y="2059460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Woman Gesturing OK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23" y="2924873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Woman Facepalming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09" y="1487959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Woman Raising Hand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909" y="4476089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Woman Tipping Hand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80" y="4296474"/>
            <a:ext cx="1850552" cy="18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95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43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9283" y="401217"/>
            <a:ext cx="7151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Flower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5362" name="Picture 2" descr="Bouque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17" y="3977177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ibiscu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578294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herry Blossom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17" y="1092462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our Leaf Clover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547" y="1425557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os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447" y="3226062"/>
            <a:ext cx="2235164" cy="22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46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Emojis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1026" name="Picture 2" descr="Image result for e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21" y="1825625"/>
            <a:ext cx="9482947" cy="44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7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9754" y="401217"/>
            <a:ext cx="7930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Elemental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6386" name="Picture 2" descr="Cloud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2" y="1603804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ainbow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92" y="1772680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Snowflak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39" y="4127431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igh Voltag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34" y="4127430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Fir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41" y="1772679"/>
            <a:ext cx="2028923" cy="2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570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6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55" y="401217"/>
            <a:ext cx="889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Hand Gesture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17410" name="Picture 2" descr="Oncoming Fist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83" y="4133548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aised Hand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37" y="2385151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ictory Hand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89" y="4037489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Thumbs Up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9" y="1410919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OK Hand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019" y="1286787"/>
            <a:ext cx="1962579" cy="19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300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74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7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3414" y="401217"/>
            <a:ext cx="5303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Most Popular Emoji </a:t>
            </a:r>
            <a:endParaRPr lang="ko-KR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pic>
        <p:nvPicPr>
          <p:cNvPr id="18434" name="Picture 2" descr="Face Blowing a Kis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44" y="1727721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Two Hearts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403" y="1727721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Unamused Fac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64" y="4271276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Smiling Face with Smiling Eyes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37" y="4171940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Heart Suit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1691610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Loudly Crying Face on Twitter Twemoji 12.1.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89" y="4271275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Smiling Face with Heart-Eyes on Twitter Twemoji 12.1.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289" y="1727720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8" name="Picture 16" descr="Recycling Symbol on Twitter Twemoji 12.1.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2" y="4271277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2" name="Picture 20" descr="Red Heart on Twitter Twemoji 12.1.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38" y="1657749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Face with Tears of Joy on Twitter Twemoji 12.1.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05" y="4171941"/>
            <a:ext cx="1819031" cy="181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566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84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Settling Mars 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Who will you take to start a new colony on Mars?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5494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mage result for mechanic full bod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50" y="-824378"/>
            <a:ext cx="4891558" cy="62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r="34438"/>
          <a:stretch/>
        </p:blipFill>
        <p:spPr bwMode="auto">
          <a:xfrm>
            <a:off x="7177155" y="447745"/>
            <a:ext cx="2171700" cy="600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Image result for army sergent full bod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8" t="2554" r="29070"/>
          <a:stretch/>
        </p:blipFill>
        <p:spPr bwMode="auto">
          <a:xfrm>
            <a:off x="5072237" y="458463"/>
            <a:ext cx="1911363" cy="57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enior female doctor full body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1189" r="25617" b="886"/>
          <a:stretch/>
        </p:blipFill>
        <p:spPr bwMode="auto">
          <a:xfrm>
            <a:off x="3443565" y="447745"/>
            <a:ext cx="1833032" cy="58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ceo full bod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16" y="668400"/>
            <a:ext cx="2396005" cy="588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lated image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t="4620" r="29381"/>
          <a:stretch/>
        </p:blipFill>
        <p:spPr bwMode="auto">
          <a:xfrm>
            <a:off x="4183704" y="1275237"/>
            <a:ext cx="2422596" cy="54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black female engine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t="3378" r="22540" b="3158"/>
          <a:stretch/>
        </p:blipFill>
        <p:spPr bwMode="auto">
          <a:xfrm>
            <a:off x="1939703" y="397035"/>
            <a:ext cx="2195785" cy="543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farmer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55" y="1020624"/>
            <a:ext cx="2610989" cy="56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asian teache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4" t="5511" r="9584" b="1119"/>
          <a:stretch/>
        </p:blipFill>
        <p:spPr bwMode="auto">
          <a:xfrm>
            <a:off x="2379797" y="1109433"/>
            <a:ext cx="2775941" cy="59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construction worker 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073" y="1633267"/>
            <a:ext cx="3017318" cy="54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female pilot full body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7229" r="28883" b="5447"/>
          <a:stretch/>
        </p:blipFill>
        <p:spPr bwMode="auto">
          <a:xfrm>
            <a:off x="6298141" y="832852"/>
            <a:ext cx="1956409" cy="546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ceo full body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67" y="1912797"/>
            <a:ext cx="1625267" cy="501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police woman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t="4167" r="38126"/>
          <a:stretch/>
        </p:blipFill>
        <p:spPr bwMode="auto">
          <a:xfrm>
            <a:off x="7160620" y="1158084"/>
            <a:ext cx="2023149" cy="54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i.dailymail.co.uk/i/pix/2015/08/13/19/2B56ECA900000578-3196816-image-m-67_143949084264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26" y="1281975"/>
            <a:ext cx="2864008" cy="53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0427" y="1363433"/>
            <a:ext cx="2246299" cy="5539170"/>
          </a:xfrm>
          <a:prstGeom prst="rect">
            <a:avLst/>
          </a:prstGeom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2" r="17494"/>
          <a:stretch/>
        </p:blipFill>
        <p:spPr bwMode="auto">
          <a:xfrm>
            <a:off x="9852247" y="1210482"/>
            <a:ext cx="2489200" cy="584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957568" y="2564186"/>
            <a:ext cx="8140700" cy="2413000"/>
          </a:xfrm>
          <a:prstGeom prst="roundRect">
            <a:avLst>
              <a:gd name="adj" fmla="val 35614"/>
            </a:avLst>
          </a:prstGeom>
          <a:ln w="57150">
            <a:solidFill>
              <a:srgbClr val="5AC7D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Choose 5 crew members to send to Mars to start a new colony.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781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97002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Tier List 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Choose a topic</a:t>
            </a:r>
          </a:p>
          <a:p>
            <a:r>
              <a:rPr lang="en-US" altLang="ko-KR" sz="2800" dirty="0" smtClean="0"/>
              <a:t>Put matching items into levels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046" t="11986" r="20530" b="63906"/>
          <a:stretch/>
        </p:blipFill>
        <p:spPr>
          <a:xfrm>
            <a:off x="2678545" y="4015222"/>
            <a:ext cx="7121237" cy="203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576" t="47004" r="10985" b="36026"/>
          <a:stretch/>
        </p:blipFill>
        <p:spPr>
          <a:xfrm>
            <a:off x="8091485" y="6310104"/>
            <a:ext cx="4100516" cy="54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94165"/>
            <a:ext cx="9144000" cy="2387600"/>
          </a:xfrm>
          <a:noFill/>
        </p:spPr>
        <p:txBody>
          <a:bodyPr>
            <a:noAutofit/>
          </a:bodyPr>
          <a:lstStyle/>
          <a:p>
            <a:r>
              <a:rPr lang="en-US" altLang="ko-KR" sz="10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10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Emojis</a:t>
            </a:r>
            <a:endParaRPr lang="ko-KR" altLang="en-US" sz="10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7384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ko-KR" sz="2800" dirty="0" smtClean="0"/>
              <a:t>Choose which one you think is most popular on Twitter… </a:t>
            </a:r>
            <a:endParaRPr lang="ko-KR" altLang="en-US" sz="2800" dirty="0"/>
          </a:p>
        </p:txBody>
      </p:sp>
      <p:pic>
        <p:nvPicPr>
          <p:cNvPr id="2050" name="Picture 2" descr="Image result for twi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32" y="4973215"/>
            <a:ext cx="1539503" cy="15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39" y="0"/>
            <a:ext cx="8545080" cy="68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3037" y="233266"/>
            <a:ext cx="1600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smtClean="0"/>
              <a:t>Special 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541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uper Smash Bros. for Nintendo 3DS and Wii U Pokémon Sun and Moon Super Smash Bros. Melee Pokémon Rumble Blast text games screen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79" y="111966"/>
            <a:ext cx="10926147" cy="666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46" t="11986" r="20530" b="63906"/>
          <a:stretch/>
        </p:blipFill>
        <p:spPr>
          <a:xfrm>
            <a:off x="1083011" y="2102445"/>
            <a:ext cx="10007045" cy="286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10077"/>
      </p:ext>
    </p:extLst>
  </p:cSld>
  <p:clrMapOvr>
    <a:masterClrMapping/>
  </p:clrMapOvr>
  <p:transition spd="slow" advClick="0" advTm="1000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tierzoo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984"/>
            <a:ext cx="12208597" cy="68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tierzoo cats 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1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Image result for tierzoo ants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7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tierzoo cats 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tierzoo dinosau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i.kym-cdn.com/photos/images/original/001/143/064/d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87043"/>
            <a:ext cx="11857278" cy="547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6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country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" y="223935"/>
            <a:ext cx="119253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8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4962" y="401217"/>
            <a:ext cx="6639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Fruit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3074" name="Picture 2" descr="Banana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04" y="1586366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ggplant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24" y="4267323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erries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111" y="4103200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rawberry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91" y="1722402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each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52" y="3878143"/>
            <a:ext cx="1931620" cy="19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75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30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6" y="121296"/>
            <a:ext cx="11162061" cy="66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cartoon tier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5" y="399661"/>
            <a:ext cx="11908778" cy="604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tierma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99" y="2163147"/>
            <a:ext cx="8123744" cy="14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9033" y="4065428"/>
            <a:ext cx="2346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hlinkClick r:id="rId3"/>
              </a:rPr>
              <a:t>https://tiermaker.com/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65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5166" y="3013128"/>
            <a:ext cx="10244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hlinkClick r:id="rId2"/>
              </a:rPr>
              <a:t>https://www.youtube.com/watch?v=W49KAyAKjHM&amp;list=PL9i6nLIBlfKvunIYrc60Hsw0vNQsANk5n&amp;index=58</a:t>
            </a:r>
            <a:endParaRPr lang="ko-KR" alt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22514" y="2613018"/>
            <a:ext cx="3550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Emoji Popularity Comparison </a:t>
            </a:r>
            <a:endParaRPr lang="ko-KR" alt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25166" y="38441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 smtClean="0">
                <a:hlinkClick r:id="rId3"/>
              </a:rPr>
              <a:t>https://knowyourmeme.com/memes/tier-lists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514" y="3444015"/>
            <a:ext cx="1385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Tier Lists</a:t>
            </a:r>
            <a:endParaRPr lang="ko-KR" alt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955588" y="4894982"/>
            <a:ext cx="10808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4"/>
              </a:rPr>
              <a:t>https://www.theverge.com/2016/9/30/13099134/space-x-elon-musk-mars-mission-colonists-personality-fitness-health-requirements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2514" y="4367345"/>
            <a:ext cx="3037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Who Should go to Mars?</a:t>
            </a:r>
            <a:endParaRPr lang="ko-KR" alt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955144" y="2240818"/>
            <a:ext cx="9745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hlinkClick r:id="rId5"/>
              </a:rPr>
              <a:t>https://www.theage.com.au/national/does-this-colour-turn-you-off-20120816-24bf4.html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2514" y="1839386"/>
            <a:ext cx="3505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Does this Color Turn You Off?</a:t>
            </a:r>
            <a:endParaRPr lang="ko-KR" alt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955144" y="6222838"/>
            <a:ext cx="10594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6"/>
              </a:rPr>
              <a:t>https://www.youtube.com/watch?v=36oRiPAn4Tw&amp;fbclid=IwAR2gb3SKi2_iAa3gdcgB5cH3Rf660wAyWOTkqY8wPuwxfnt3MtecU5vw6lE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2514" y="5822728"/>
            <a:ext cx="757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Michelin</a:t>
            </a:r>
            <a:r>
              <a:rPr lang="ko-KR" altLang="en-US" sz="2000" dirty="0" smtClean="0"/>
              <a:t> </a:t>
            </a:r>
            <a:r>
              <a:rPr lang="en-US" altLang="ko-KR" sz="2000" dirty="0" smtClean="0"/>
              <a:t>Star Chef Ranks Top 5 Fast Food Chains * Top 5 Breakdown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9358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9321" y="401217"/>
            <a:ext cx="7111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Family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4098" name="Picture 2" descr="Men Holding Hands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49" y="2056666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amily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1" y="4506565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uple with Heart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18" y="4506565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omen Holding Hands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11" y="2076731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oman and Man Holding Hands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7" y="2056666"/>
            <a:ext cx="1771196" cy="17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958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4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8428" y="401217"/>
            <a:ext cx="8493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Most Popular </a:t>
            </a:r>
            <a:r>
              <a:rPr lang="en-US" altLang="ko-K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Animal Face </a:t>
            </a:r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Emoji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pic>
        <p:nvPicPr>
          <p:cNvPr id="5122" name="Picture 2" descr="Panda on Twitter Twemoji 12.1.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67" y="4746625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abbit Face on Twitter Twemoji 12.1.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3885065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g Face on Twitter Twemoji 12.1.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50" y="2066304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at Face on Twitter Twemoji 12.1.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49" y="4138613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og Face on Twitter Twemoji 12.1.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271" y="1784296"/>
            <a:ext cx="1723117" cy="172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93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5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185</Words>
  <Application>Microsoft Office PowerPoint</Application>
  <PresentationFormat>Widescreen</PresentationFormat>
  <Paragraphs>41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맑은 고딕</vt:lpstr>
      <vt:lpstr>Arial</vt:lpstr>
      <vt:lpstr>Calibri</vt:lpstr>
      <vt:lpstr>Calibri Light</vt:lpstr>
      <vt:lpstr>Segoe UI Black</vt:lpstr>
      <vt:lpstr>Office Theme</vt:lpstr>
      <vt:lpstr>What is the Ugliest Color?</vt:lpstr>
      <vt:lpstr>Ranking </vt:lpstr>
      <vt:lpstr>Emojis </vt:lpstr>
      <vt:lpstr>Most Popular Emojis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Settling Mars </vt:lpstr>
      <vt:lpstr>PowerPoint Presentation</vt:lpstr>
      <vt:lpstr>Tier List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Ranking</dc:title>
  <dc:creator>user</dc:creator>
  <cp:lastModifiedBy>user</cp:lastModifiedBy>
  <cp:revision>24</cp:revision>
  <dcterms:created xsi:type="dcterms:W3CDTF">2020-02-17T06:06:58Z</dcterms:created>
  <dcterms:modified xsi:type="dcterms:W3CDTF">2020-03-16T05:28:18Z</dcterms:modified>
</cp:coreProperties>
</file>