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D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653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477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333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206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59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804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174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57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4575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53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81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0F7FC-FC1C-48E5-8CB8-B18FF6040A13}" type="datetimeFigureOut">
              <a:rPr lang="ko-KR" altLang="en-US" smtClean="0"/>
              <a:t>2020-02-24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44073-6172-472A-9BB0-CDBF280450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989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386940" y="23750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25631" y="21375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571008" y="486888"/>
            <a:ext cx="3954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 recent virus has made many people afraid of travelling.  Let everyone know that your company cares and that it is safe to travel with you. </a:t>
            </a:r>
            <a:endParaRPr lang="ko-KR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86940" y="210935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5631" y="208560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571008" y="2358738"/>
            <a:ext cx="3954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 customer got sick after eating a hamburger.  They got sick because the food was not cooked long enough.  Now the public is worried about your quality of food.  </a:t>
            </a:r>
            <a:endParaRPr lang="ko-KR" alt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86940" y="398120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5631" y="395745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571008" y="4171213"/>
            <a:ext cx="3954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Your company made record profits this year.  Your boss wants you to announce the company’s success to get more investors.  But, some people might see it as bragging.  </a:t>
            </a:r>
            <a:endParaRPr lang="ko-KR" alt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86940" y="585305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5631" y="582930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571008" y="6031188"/>
            <a:ext cx="3954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Your company wants to advertise to some shy communities.  The people are afraid of technology and identity theft.  Your job is to make a statement for them to join Instagram. </a:t>
            </a:r>
            <a:endParaRPr lang="ko-KR" alt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386940" y="772490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5631" y="770115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2571008" y="7974288"/>
            <a:ext cx="3954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Recently your company has been accused of being dirty.  One customer was chased by rats.  Your job is to let everyone know that </a:t>
            </a:r>
            <a:r>
              <a:rPr lang="en-US" altLang="ko-KR" dirty="0" err="1" smtClean="0"/>
              <a:t>Wallmart</a:t>
            </a:r>
            <a:r>
              <a:rPr lang="en-US" altLang="ko-KR" dirty="0" smtClean="0"/>
              <a:t> is cleaning up and to get more customers. </a:t>
            </a:r>
            <a:endParaRPr lang="ko-KR" altLang="en-US" dirty="0"/>
          </a:p>
        </p:txBody>
      </p:sp>
      <p:pic>
        <p:nvPicPr>
          <p:cNvPr id="1026" name="Picture 2" descr="Image result for mcdonal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84" y="2330410"/>
            <a:ext cx="1594604" cy="137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ana tou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16" y="58810"/>
            <a:ext cx="2062024" cy="206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rolex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84" y="4280936"/>
            <a:ext cx="2348638" cy="11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instagram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90" y="6152786"/>
            <a:ext cx="1211275" cy="121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wallmartlogo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25" y="7419406"/>
            <a:ext cx="2294907" cy="2294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380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386940" y="23750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25631" y="21375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571008" y="249380"/>
            <a:ext cx="3954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Your company had an accident on one of the offshore oil drill.  Millions of liters of oil leaked into the ocean.  Surely a lot of wildlife will be affected.  You need to let the public know about this and protect the company.  </a:t>
            </a:r>
            <a:endParaRPr lang="ko-KR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86940" y="210935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5631" y="208560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571008" y="2138429"/>
            <a:ext cx="3954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Apple has decided to launch a new phone.  The new phone is much faster, has more memory as well as every tech feature available.  Because of record sales, the company will be offering it at a large discount.   Tell the world. </a:t>
            </a:r>
            <a:endParaRPr lang="ko-KR" alt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86940" y="398120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5631" y="395745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571008" y="4171213"/>
            <a:ext cx="39544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 enough people are spending money at your company.  Therefore, Costco has decided to get out of Korea.  Make a statement to leave Korea without the public getting upset.  </a:t>
            </a:r>
            <a:endParaRPr lang="ko-KR" alt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86940" y="585305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25631" y="582930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571008" y="6159127"/>
            <a:ext cx="3954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Your company is going to launch system later this year.  It will be entirely web based and run through a VR device.  </a:t>
            </a:r>
          </a:p>
          <a:p>
            <a:r>
              <a:rPr lang="en-US" altLang="ko-KR" dirty="0" smtClean="0"/>
              <a:t>Get the public excited about this.  </a:t>
            </a:r>
            <a:endParaRPr lang="ko-KR" alt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386940" y="7724906"/>
            <a:ext cx="0" cy="1812473"/>
          </a:xfrm>
          <a:prstGeom prst="line">
            <a:avLst/>
          </a:prstGeom>
          <a:ln w="28575">
            <a:solidFill>
              <a:srgbClr val="C2DA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5631" y="7701155"/>
            <a:ext cx="6495803" cy="1828801"/>
          </a:xfrm>
          <a:prstGeom prst="rect">
            <a:avLst/>
          </a:prstGeom>
          <a:noFill/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2571008" y="7783053"/>
            <a:ext cx="39544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Recently the public learned that your company uses child labor to produce shoes.  As a response, Nike will shut down those factories, but the cost of shoes will increase.  You need to break the news to the public.  </a:t>
            </a:r>
            <a:endParaRPr lang="ko-KR" altLang="en-US" dirty="0"/>
          </a:p>
        </p:txBody>
      </p:sp>
      <p:pic>
        <p:nvPicPr>
          <p:cNvPr id="2052" name="Picture 4" descr="Image result for sk oi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60" y="423730"/>
            <a:ext cx="1787238" cy="139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apple log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17" y="2225347"/>
            <a:ext cx="2253549" cy="1549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costco 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25" y="4326066"/>
            <a:ext cx="2321549" cy="95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Nintendo log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45" y="5983235"/>
            <a:ext cx="2069481" cy="155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nike  logo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45" y="7920376"/>
            <a:ext cx="2069481" cy="147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579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360</Words>
  <Application>Microsoft Office PowerPoint</Application>
  <PresentationFormat>A4 Paper (210x297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공주교대컴퓨터과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2020-02-24T06:10:08Z</dcterms:created>
  <dcterms:modified xsi:type="dcterms:W3CDTF">2020-02-24T06:44:40Z</dcterms:modified>
</cp:coreProperties>
</file>