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57" r:id="rId3"/>
    <p:sldId id="358" r:id="rId4"/>
    <p:sldId id="359" r:id="rId5"/>
    <p:sldId id="360" r:id="rId6"/>
    <p:sldId id="361" r:id="rId7"/>
    <p:sldId id="272" r:id="rId8"/>
    <p:sldId id="277" r:id="rId9"/>
    <p:sldId id="274" r:id="rId10"/>
    <p:sldId id="300" r:id="rId11"/>
    <p:sldId id="275" r:id="rId12"/>
    <p:sldId id="276" r:id="rId13"/>
    <p:sldId id="273" r:id="rId14"/>
    <p:sldId id="299" r:id="rId15"/>
    <p:sldId id="257" r:id="rId16"/>
    <p:sldId id="293" r:id="rId17"/>
    <p:sldId id="294" r:id="rId18"/>
    <p:sldId id="336" r:id="rId19"/>
    <p:sldId id="325" r:id="rId20"/>
    <p:sldId id="295" r:id="rId21"/>
    <p:sldId id="310" r:id="rId22"/>
    <p:sldId id="326" r:id="rId23"/>
    <p:sldId id="296" r:id="rId24"/>
    <p:sldId id="323" r:id="rId25"/>
    <p:sldId id="297" r:id="rId26"/>
    <p:sldId id="324" r:id="rId27"/>
    <p:sldId id="301" r:id="rId28"/>
    <p:sldId id="302" r:id="rId29"/>
    <p:sldId id="303" r:id="rId30"/>
    <p:sldId id="304" r:id="rId31"/>
    <p:sldId id="305" r:id="rId32"/>
    <p:sldId id="306" r:id="rId33"/>
    <p:sldId id="307" r:id="rId34"/>
    <p:sldId id="308" r:id="rId35"/>
    <p:sldId id="309" r:id="rId36"/>
    <p:sldId id="311" r:id="rId37"/>
    <p:sldId id="313" r:id="rId38"/>
    <p:sldId id="314" r:id="rId39"/>
    <p:sldId id="315" r:id="rId40"/>
    <p:sldId id="316" r:id="rId41"/>
    <p:sldId id="317" r:id="rId42"/>
    <p:sldId id="318" r:id="rId43"/>
    <p:sldId id="321" r:id="rId44"/>
    <p:sldId id="322" r:id="rId45"/>
    <p:sldId id="327" r:id="rId46"/>
    <p:sldId id="330" r:id="rId47"/>
    <p:sldId id="285" r:id="rId48"/>
    <p:sldId id="289" r:id="rId49"/>
    <p:sldId id="290" r:id="rId50"/>
    <p:sldId id="291" r:id="rId51"/>
    <p:sldId id="332" r:id="rId52"/>
    <p:sldId id="292" r:id="rId53"/>
    <p:sldId id="356" r:id="rId54"/>
    <p:sldId id="328" r:id="rId55"/>
    <p:sldId id="264" r:id="rId56"/>
    <p:sldId id="337" r:id="rId57"/>
    <p:sldId id="339" r:id="rId58"/>
    <p:sldId id="340" r:id="rId59"/>
    <p:sldId id="341" r:id="rId60"/>
    <p:sldId id="342" r:id="rId61"/>
    <p:sldId id="343" r:id="rId62"/>
    <p:sldId id="345" r:id="rId63"/>
    <p:sldId id="344" r:id="rId64"/>
    <p:sldId id="347" r:id="rId65"/>
    <p:sldId id="348" r:id="rId66"/>
    <p:sldId id="349" r:id="rId67"/>
    <p:sldId id="351" r:id="rId68"/>
    <p:sldId id="352" r:id="rId69"/>
    <p:sldId id="353" r:id="rId70"/>
    <p:sldId id="354" r:id="rId71"/>
    <p:sldId id="355" r:id="rId72"/>
    <p:sldId id="329" r:id="rId73"/>
    <p:sldId id="265" r:id="rId74"/>
    <p:sldId id="266" r:id="rId75"/>
    <p:sldId id="267" r:id="rId76"/>
    <p:sldId id="268" r:id="rId77"/>
    <p:sldId id="269" r:id="rId78"/>
    <p:sldId id="270" r:id="rId79"/>
    <p:sldId id="271" r:id="rId80"/>
    <p:sldId id="335" r:id="rId81"/>
    <p:sldId id="278" r:id="rId82"/>
    <p:sldId id="333" r:id="rId83"/>
    <p:sldId id="334" r:id="rId84"/>
    <p:sldId id="283" r:id="rId85"/>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5" autoAdjust="0"/>
    <p:restoredTop sz="94660"/>
  </p:normalViewPr>
  <p:slideViewPr>
    <p:cSldViewPr snapToGrid="0">
      <p:cViewPr varScale="1">
        <p:scale>
          <a:sx n="116" d="100"/>
          <a:sy n="116" d="100"/>
        </p:scale>
        <p:origin x="57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ko-KR"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ko-KR" smtClean="0"/>
              <a:t>Click to edit Master subtitle style</a:t>
            </a:r>
            <a:endParaRPr lang="en-US" dirty="0"/>
          </a:p>
        </p:txBody>
      </p:sp>
      <p:sp>
        <p:nvSpPr>
          <p:cNvPr id="4" name="Date Placeholder 3"/>
          <p:cNvSpPr>
            <a:spLocks noGrp="1"/>
          </p:cNvSpPr>
          <p:nvPr>
            <p:ph type="dt" sz="half" idx="10"/>
          </p:nvPr>
        </p:nvSpPr>
        <p:spPr/>
        <p:txBody>
          <a:bodyPr/>
          <a:lstStyle/>
          <a:p>
            <a:fld id="{8D1F006E-2A21-40EA-AEF3-7FC739BE9CDE}" type="datetimeFigureOut">
              <a:rPr lang="ko-KR" altLang="en-US" smtClean="0"/>
              <a:t>2020-06-12</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A872627D-5B0E-44E1-B9EA-20A1B58FBF43}" type="slidenum">
              <a:rPr lang="ko-KR" altLang="en-US" smtClean="0"/>
              <a:t>‹#›</a:t>
            </a:fld>
            <a:endParaRPr lang="ko-KR" altLang="en-US"/>
          </a:p>
        </p:txBody>
      </p:sp>
    </p:spTree>
    <p:extLst>
      <p:ext uri="{BB962C8B-B14F-4D97-AF65-F5344CB8AC3E}">
        <p14:creationId xmlns:p14="http://schemas.microsoft.com/office/powerpoint/2010/main" val="2576319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10"/>
          </p:nvPr>
        </p:nvSpPr>
        <p:spPr/>
        <p:txBody>
          <a:bodyPr/>
          <a:lstStyle/>
          <a:p>
            <a:fld id="{8D1F006E-2A21-40EA-AEF3-7FC739BE9CDE}" type="datetimeFigureOut">
              <a:rPr lang="ko-KR" altLang="en-US" smtClean="0"/>
              <a:t>2020-06-12</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A872627D-5B0E-44E1-B9EA-20A1B58FBF43}" type="slidenum">
              <a:rPr lang="ko-KR" altLang="en-US" smtClean="0"/>
              <a:t>‹#›</a:t>
            </a:fld>
            <a:endParaRPr lang="ko-KR" altLang="en-US"/>
          </a:p>
        </p:txBody>
      </p:sp>
    </p:spTree>
    <p:extLst>
      <p:ext uri="{BB962C8B-B14F-4D97-AF65-F5344CB8AC3E}">
        <p14:creationId xmlns:p14="http://schemas.microsoft.com/office/powerpoint/2010/main" val="3301591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ko-KR"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10"/>
          </p:nvPr>
        </p:nvSpPr>
        <p:spPr/>
        <p:txBody>
          <a:bodyPr/>
          <a:lstStyle/>
          <a:p>
            <a:fld id="{8D1F006E-2A21-40EA-AEF3-7FC739BE9CDE}" type="datetimeFigureOut">
              <a:rPr lang="ko-KR" altLang="en-US" smtClean="0"/>
              <a:t>2020-06-12</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A872627D-5B0E-44E1-B9EA-20A1B58FBF43}" type="slidenum">
              <a:rPr lang="ko-KR" altLang="en-US" smtClean="0"/>
              <a:t>‹#›</a:t>
            </a:fld>
            <a:endParaRPr lang="ko-KR" altLang="en-US"/>
          </a:p>
        </p:txBody>
      </p:sp>
    </p:spTree>
    <p:extLst>
      <p:ext uri="{BB962C8B-B14F-4D97-AF65-F5344CB8AC3E}">
        <p14:creationId xmlns:p14="http://schemas.microsoft.com/office/powerpoint/2010/main" val="1223184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en-US" dirty="0"/>
          </a:p>
        </p:txBody>
      </p:sp>
      <p:sp>
        <p:nvSpPr>
          <p:cNvPr id="3" name="Content Placeholder 2"/>
          <p:cNvSpPr>
            <a:spLocks noGrp="1"/>
          </p:cNvSpPr>
          <p:nvPr>
            <p:ph idx="1"/>
          </p:nvPr>
        </p:nvSpPr>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10"/>
          </p:nvPr>
        </p:nvSpPr>
        <p:spPr/>
        <p:txBody>
          <a:bodyPr/>
          <a:lstStyle/>
          <a:p>
            <a:fld id="{8D1F006E-2A21-40EA-AEF3-7FC739BE9CDE}" type="datetimeFigureOut">
              <a:rPr lang="ko-KR" altLang="en-US" smtClean="0"/>
              <a:t>2020-06-12</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A872627D-5B0E-44E1-B9EA-20A1B58FBF43}" type="slidenum">
              <a:rPr lang="ko-KR" altLang="en-US" smtClean="0"/>
              <a:t>‹#›</a:t>
            </a:fld>
            <a:endParaRPr lang="ko-KR" altLang="en-US"/>
          </a:p>
        </p:txBody>
      </p:sp>
    </p:spTree>
    <p:extLst>
      <p:ext uri="{BB962C8B-B14F-4D97-AF65-F5344CB8AC3E}">
        <p14:creationId xmlns:p14="http://schemas.microsoft.com/office/powerpoint/2010/main" val="4003949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ko-KR"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ko-KR" smtClean="0"/>
              <a:t>Click to edit Master text styles</a:t>
            </a:r>
          </a:p>
        </p:txBody>
      </p:sp>
      <p:sp>
        <p:nvSpPr>
          <p:cNvPr id="4" name="Date Placeholder 3"/>
          <p:cNvSpPr>
            <a:spLocks noGrp="1"/>
          </p:cNvSpPr>
          <p:nvPr>
            <p:ph type="dt" sz="half" idx="10"/>
          </p:nvPr>
        </p:nvSpPr>
        <p:spPr/>
        <p:txBody>
          <a:bodyPr/>
          <a:lstStyle/>
          <a:p>
            <a:fld id="{8D1F006E-2A21-40EA-AEF3-7FC739BE9CDE}" type="datetimeFigureOut">
              <a:rPr lang="ko-KR" altLang="en-US" smtClean="0"/>
              <a:t>2020-06-12</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A872627D-5B0E-44E1-B9EA-20A1B58FBF43}" type="slidenum">
              <a:rPr lang="ko-KR" altLang="en-US" smtClean="0"/>
              <a:t>‹#›</a:t>
            </a:fld>
            <a:endParaRPr lang="ko-KR" altLang="en-US"/>
          </a:p>
        </p:txBody>
      </p:sp>
    </p:spTree>
    <p:extLst>
      <p:ext uri="{BB962C8B-B14F-4D97-AF65-F5344CB8AC3E}">
        <p14:creationId xmlns:p14="http://schemas.microsoft.com/office/powerpoint/2010/main" val="3790695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5" name="Date Placeholder 4"/>
          <p:cNvSpPr>
            <a:spLocks noGrp="1"/>
          </p:cNvSpPr>
          <p:nvPr>
            <p:ph type="dt" sz="half" idx="10"/>
          </p:nvPr>
        </p:nvSpPr>
        <p:spPr/>
        <p:txBody>
          <a:bodyPr/>
          <a:lstStyle/>
          <a:p>
            <a:fld id="{8D1F006E-2A21-40EA-AEF3-7FC739BE9CDE}" type="datetimeFigureOut">
              <a:rPr lang="ko-KR" altLang="en-US" smtClean="0"/>
              <a:t>2020-06-12</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A872627D-5B0E-44E1-B9EA-20A1B58FBF43}" type="slidenum">
              <a:rPr lang="ko-KR" altLang="en-US" smtClean="0"/>
              <a:t>‹#›</a:t>
            </a:fld>
            <a:endParaRPr lang="ko-KR" altLang="en-US"/>
          </a:p>
        </p:txBody>
      </p:sp>
    </p:spTree>
    <p:extLst>
      <p:ext uri="{BB962C8B-B14F-4D97-AF65-F5344CB8AC3E}">
        <p14:creationId xmlns:p14="http://schemas.microsoft.com/office/powerpoint/2010/main" val="3631243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ko-KR"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7" name="Date Placeholder 6"/>
          <p:cNvSpPr>
            <a:spLocks noGrp="1"/>
          </p:cNvSpPr>
          <p:nvPr>
            <p:ph type="dt" sz="half" idx="10"/>
          </p:nvPr>
        </p:nvSpPr>
        <p:spPr/>
        <p:txBody>
          <a:bodyPr/>
          <a:lstStyle/>
          <a:p>
            <a:fld id="{8D1F006E-2A21-40EA-AEF3-7FC739BE9CDE}" type="datetimeFigureOut">
              <a:rPr lang="ko-KR" altLang="en-US" smtClean="0"/>
              <a:t>2020-06-12</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A872627D-5B0E-44E1-B9EA-20A1B58FBF43}" type="slidenum">
              <a:rPr lang="ko-KR" altLang="en-US" smtClean="0"/>
              <a:t>‹#›</a:t>
            </a:fld>
            <a:endParaRPr lang="ko-KR" altLang="en-US"/>
          </a:p>
        </p:txBody>
      </p:sp>
    </p:spTree>
    <p:extLst>
      <p:ext uri="{BB962C8B-B14F-4D97-AF65-F5344CB8AC3E}">
        <p14:creationId xmlns:p14="http://schemas.microsoft.com/office/powerpoint/2010/main" val="2668953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en-US" dirty="0"/>
          </a:p>
        </p:txBody>
      </p:sp>
      <p:sp>
        <p:nvSpPr>
          <p:cNvPr id="3" name="Date Placeholder 2"/>
          <p:cNvSpPr>
            <a:spLocks noGrp="1"/>
          </p:cNvSpPr>
          <p:nvPr>
            <p:ph type="dt" sz="half" idx="10"/>
          </p:nvPr>
        </p:nvSpPr>
        <p:spPr/>
        <p:txBody>
          <a:bodyPr/>
          <a:lstStyle/>
          <a:p>
            <a:fld id="{8D1F006E-2A21-40EA-AEF3-7FC739BE9CDE}" type="datetimeFigureOut">
              <a:rPr lang="ko-KR" altLang="en-US" smtClean="0"/>
              <a:t>2020-06-12</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A872627D-5B0E-44E1-B9EA-20A1B58FBF43}" type="slidenum">
              <a:rPr lang="ko-KR" altLang="en-US" smtClean="0"/>
              <a:t>‹#›</a:t>
            </a:fld>
            <a:endParaRPr lang="ko-KR" altLang="en-US"/>
          </a:p>
        </p:txBody>
      </p:sp>
    </p:spTree>
    <p:extLst>
      <p:ext uri="{BB962C8B-B14F-4D97-AF65-F5344CB8AC3E}">
        <p14:creationId xmlns:p14="http://schemas.microsoft.com/office/powerpoint/2010/main" val="2125409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1F006E-2A21-40EA-AEF3-7FC739BE9CDE}" type="datetimeFigureOut">
              <a:rPr lang="ko-KR" altLang="en-US" smtClean="0"/>
              <a:t>2020-06-12</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A872627D-5B0E-44E1-B9EA-20A1B58FBF43}" type="slidenum">
              <a:rPr lang="ko-KR" altLang="en-US" smtClean="0"/>
              <a:t>‹#›</a:t>
            </a:fld>
            <a:endParaRPr lang="ko-KR" altLang="en-US"/>
          </a:p>
        </p:txBody>
      </p:sp>
    </p:spTree>
    <p:extLst>
      <p:ext uri="{BB962C8B-B14F-4D97-AF65-F5344CB8AC3E}">
        <p14:creationId xmlns:p14="http://schemas.microsoft.com/office/powerpoint/2010/main" val="3307741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ko-KR"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8D1F006E-2A21-40EA-AEF3-7FC739BE9CDE}" type="datetimeFigureOut">
              <a:rPr lang="ko-KR" altLang="en-US" smtClean="0"/>
              <a:t>2020-06-12</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A872627D-5B0E-44E1-B9EA-20A1B58FBF43}" type="slidenum">
              <a:rPr lang="ko-KR" altLang="en-US" smtClean="0"/>
              <a:t>‹#›</a:t>
            </a:fld>
            <a:endParaRPr lang="ko-KR" altLang="en-US"/>
          </a:p>
        </p:txBody>
      </p:sp>
    </p:spTree>
    <p:extLst>
      <p:ext uri="{BB962C8B-B14F-4D97-AF65-F5344CB8AC3E}">
        <p14:creationId xmlns:p14="http://schemas.microsoft.com/office/powerpoint/2010/main" val="4275114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ko-KR"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8D1F006E-2A21-40EA-AEF3-7FC739BE9CDE}" type="datetimeFigureOut">
              <a:rPr lang="ko-KR" altLang="en-US" smtClean="0"/>
              <a:t>2020-06-12</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A872627D-5B0E-44E1-B9EA-20A1B58FBF43}" type="slidenum">
              <a:rPr lang="ko-KR" altLang="en-US" smtClean="0"/>
              <a:t>‹#›</a:t>
            </a:fld>
            <a:endParaRPr lang="ko-KR" altLang="en-US"/>
          </a:p>
        </p:txBody>
      </p:sp>
    </p:spTree>
    <p:extLst>
      <p:ext uri="{BB962C8B-B14F-4D97-AF65-F5344CB8AC3E}">
        <p14:creationId xmlns:p14="http://schemas.microsoft.com/office/powerpoint/2010/main" val="549995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ko-KR"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1F006E-2A21-40EA-AEF3-7FC739BE9CDE}" type="datetimeFigureOut">
              <a:rPr lang="ko-KR" altLang="en-US" smtClean="0"/>
              <a:t>2020-06-12</a:t>
            </a:fld>
            <a:endParaRPr lang="ko-KR"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72627D-5B0E-44E1-B9EA-20A1B58FBF43}" type="slidenum">
              <a:rPr lang="ko-KR" altLang="en-US" smtClean="0"/>
              <a:t>‹#›</a:t>
            </a:fld>
            <a:endParaRPr lang="ko-KR" altLang="en-US"/>
          </a:p>
        </p:txBody>
      </p:sp>
    </p:spTree>
    <p:extLst>
      <p:ext uri="{BB962C8B-B14F-4D97-AF65-F5344CB8AC3E}">
        <p14:creationId xmlns:p14="http://schemas.microsoft.com/office/powerpoint/2010/main" val="156461640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2.png"/><Relationship Id="rId7" Type="http://schemas.openxmlformats.org/officeDocument/2006/relationships/image" Target="../media/image44.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45.png"/></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47.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0.png"/><Relationship Id="rId7" Type="http://schemas.openxmlformats.org/officeDocument/2006/relationships/image" Target="../media/image45.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7.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slide" Target="slide68.xml"/><Relationship Id="rId3" Type="http://schemas.openxmlformats.org/officeDocument/2006/relationships/slide" Target="slide58.xml"/><Relationship Id="rId7" Type="http://schemas.openxmlformats.org/officeDocument/2006/relationships/slide" Target="slide62.xml"/><Relationship Id="rId12" Type="http://schemas.openxmlformats.org/officeDocument/2006/relationships/slide" Target="slide67.xml"/><Relationship Id="rId17" Type="http://schemas.openxmlformats.org/officeDocument/2006/relationships/slide" Target="slide72.xml"/><Relationship Id="rId2" Type="http://schemas.openxmlformats.org/officeDocument/2006/relationships/slide" Target="slide56.xml"/><Relationship Id="rId16" Type="http://schemas.openxmlformats.org/officeDocument/2006/relationships/slide" Target="slide71.xml"/><Relationship Id="rId1" Type="http://schemas.openxmlformats.org/officeDocument/2006/relationships/slideLayout" Target="../slideLayouts/slideLayout7.xml"/><Relationship Id="rId6" Type="http://schemas.openxmlformats.org/officeDocument/2006/relationships/slide" Target="slide61.xml"/><Relationship Id="rId11" Type="http://schemas.openxmlformats.org/officeDocument/2006/relationships/slide" Target="slide66.xml"/><Relationship Id="rId5" Type="http://schemas.openxmlformats.org/officeDocument/2006/relationships/slide" Target="slide60.xml"/><Relationship Id="rId15" Type="http://schemas.openxmlformats.org/officeDocument/2006/relationships/slide" Target="slide70.xml"/><Relationship Id="rId10" Type="http://schemas.openxmlformats.org/officeDocument/2006/relationships/slide" Target="slide65.xml"/><Relationship Id="rId4" Type="http://schemas.openxmlformats.org/officeDocument/2006/relationships/slide" Target="slide59.xml"/><Relationship Id="rId9" Type="http://schemas.openxmlformats.org/officeDocument/2006/relationships/slide" Target="slide64.xml"/><Relationship Id="rId14" Type="http://schemas.openxmlformats.org/officeDocument/2006/relationships/slide" Target="slide69.xml"/></Relationships>
</file>

<file path=ppt/slides/_rels/slide57.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7.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www.vernaculardiscourse.com/tricolon.html" TargetMode="External"/><Relationship Id="rId2" Type="http://schemas.openxmlformats.org/officeDocument/2006/relationships/hyperlink" Target="https://www.ft.com/content/a731822a-0373-11e4-817f-00144feab7de" TargetMode="External"/><Relationship Id="rId1" Type="http://schemas.openxmlformats.org/officeDocument/2006/relationships/slideLayout" Target="../slideLayouts/slideLayout7.xml"/><Relationship Id="rId4" Type="http://schemas.openxmlformats.org/officeDocument/2006/relationships/hyperlink" Target="https://copyblogger.com/rule-of-three/"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65538" y="941033"/>
            <a:ext cx="8374602" cy="4261282"/>
          </a:xfrm>
          <a:prstGeom prst="roundRect">
            <a:avLst>
              <a:gd name="adj" fmla="val 36609"/>
            </a:avLst>
          </a:prstGeom>
          <a:solidFill>
            <a:schemeClr val="dk1">
              <a:alpha val="69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2" name="Title 1"/>
          <p:cNvSpPr>
            <a:spLocks noGrp="1"/>
          </p:cNvSpPr>
          <p:nvPr>
            <p:ph type="ctrTitle"/>
          </p:nvPr>
        </p:nvSpPr>
        <p:spPr>
          <a:xfrm>
            <a:off x="1524000" y="1095632"/>
            <a:ext cx="9144000" cy="3114549"/>
          </a:xfrm>
        </p:spPr>
        <p:txBody>
          <a:bodyPr>
            <a:noAutofit/>
          </a:bodyPr>
          <a:lstStyle/>
          <a:p>
            <a:r>
              <a:rPr lang="en-US" altLang="ko-KR" sz="9600" dirty="0" smtClean="0">
                <a:solidFill>
                  <a:schemeClr val="accent4">
                    <a:lumMod val="40000"/>
                    <a:lumOff val="60000"/>
                  </a:schemeClr>
                </a:solidFill>
                <a:latin typeface="Hobo BT" pitchFamily="2" charset="0"/>
              </a:rPr>
              <a:t>The Power of Three</a:t>
            </a:r>
            <a:endParaRPr lang="ko-KR" altLang="en-US" sz="9600" dirty="0">
              <a:solidFill>
                <a:schemeClr val="accent4">
                  <a:lumMod val="40000"/>
                  <a:lumOff val="60000"/>
                </a:schemeClr>
              </a:solidFill>
              <a:latin typeface="Hobo BT" pitchFamily="2" charset="0"/>
            </a:endParaRPr>
          </a:p>
        </p:txBody>
      </p:sp>
      <p:sp>
        <p:nvSpPr>
          <p:cNvPr id="3" name="Subtitle 2"/>
          <p:cNvSpPr>
            <a:spLocks noGrp="1"/>
          </p:cNvSpPr>
          <p:nvPr>
            <p:ph type="subTitle" idx="1"/>
          </p:nvPr>
        </p:nvSpPr>
        <p:spPr>
          <a:xfrm>
            <a:off x="1524000" y="4302256"/>
            <a:ext cx="9144000" cy="1655762"/>
          </a:xfrm>
        </p:spPr>
        <p:txBody>
          <a:bodyPr/>
          <a:lstStyle/>
          <a:p>
            <a:r>
              <a:rPr lang="en-US" altLang="ko-KR" dirty="0" err="1" smtClean="0"/>
              <a:t>Tricolon</a:t>
            </a:r>
            <a:r>
              <a:rPr lang="en-US" altLang="ko-KR" dirty="0" smtClean="0"/>
              <a:t> / Triad / </a:t>
            </a:r>
            <a:r>
              <a:rPr lang="en-US" altLang="ko-KR" dirty="0"/>
              <a:t>T</a:t>
            </a:r>
            <a:r>
              <a:rPr lang="en-US" altLang="ko-KR" dirty="0" smtClean="0"/>
              <a:t>ripartite motto</a:t>
            </a:r>
            <a:endParaRPr lang="ko-KR" altLang="en-US" dirty="0"/>
          </a:p>
        </p:txBody>
      </p:sp>
    </p:spTree>
    <p:extLst>
      <p:ext uri="{BB962C8B-B14F-4D97-AF65-F5344CB8AC3E}">
        <p14:creationId xmlns:p14="http://schemas.microsoft.com/office/powerpoint/2010/main" val="38551725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6250" y="390525"/>
            <a:ext cx="11315700" cy="5991225"/>
          </a:xfrm>
          <a:prstGeom prst="rect">
            <a:avLst/>
          </a:prstGeom>
          <a:solidFill>
            <a:schemeClr val="dk1">
              <a:alpha val="78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p:cNvSpPr txBox="1"/>
          <p:nvPr/>
        </p:nvSpPr>
        <p:spPr>
          <a:xfrm>
            <a:off x="1107622" y="2170419"/>
            <a:ext cx="8334375" cy="2431435"/>
          </a:xfrm>
          <a:prstGeom prst="rect">
            <a:avLst/>
          </a:prstGeom>
          <a:noFill/>
        </p:spPr>
        <p:txBody>
          <a:bodyPr wrap="square" rtlCol="0">
            <a:spAutoFit/>
          </a:bodyPr>
          <a:lstStyle/>
          <a:p>
            <a:r>
              <a:rPr lang="en-US" altLang="ko-KR" sz="4000" b="1" dirty="0" smtClean="0">
                <a:solidFill>
                  <a:schemeClr val="accent4">
                    <a:lumMod val="40000"/>
                    <a:lumOff val="60000"/>
                  </a:schemeClr>
                </a:solidFill>
              </a:rPr>
              <a:t>“You might have seen a horsefly, maybe even a </a:t>
            </a:r>
            <a:r>
              <a:rPr lang="en-US" altLang="ko-KR" sz="4000" b="1" dirty="0" err="1" smtClean="0">
                <a:solidFill>
                  <a:schemeClr val="accent4">
                    <a:lumMod val="40000"/>
                    <a:lumOff val="60000"/>
                  </a:schemeClr>
                </a:solidFill>
              </a:rPr>
              <a:t>superfly</a:t>
            </a:r>
            <a:r>
              <a:rPr lang="en-US" altLang="ko-KR" sz="4000" b="1" dirty="0" smtClean="0">
                <a:solidFill>
                  <a:schemeClr val="accent4">
                    <a:lumMod val="40000"/>
                    <a:lumOff val="60000"/>
                  </a:schemeClr>
                </a:solidFill>
              </a:rPr>
              <a:t>, but I bet you </a:t>
            </a:r>
            <a:r>
              <a:rPr lang="en-US" altLang="ko-KR" sz="4000" b="1" dirty="0" err="1" smtClean="0">
                <a:solidFill>
                  <a:schemeClr val="accent4">
                    <a:lumMod val="40000"/>
                    <a:lumOff val="60000"/>
                  </a:schemeClr>
                </a:solidFill>
              </a:rPr>
              <a:t>ain’t</a:t>
            </a:r>
            <a:r>
              <a:rPr lang="en-US" altLang="ko-KR" sz="4000" b="1" dirty="0" smtClean="0">
                <a:solidFill>
                  <a:schemeClr val="accent4">
                    <a:lumMod val="40000"/>
                    <a:lumOff val="60000"/>
                  </a:schemeClr>
                </a:solidFill>
              </a:rPr>
              <a:t> never seen a donkey fly.”</a:t>
            </a:r>
          </a:p>
          <a:p>
            <a:r>
              <a:rPr lang="en-US" altLang="ko-KR" sz="3200" dirty="0" smtClean="0">
                <a:solidFill>
                  <a:schemeClr val="tx1">
                    <a:lumMod val="85000"/>
                  </a:schemeClr>
                </a:solidFill>
                <a:latin typeface="HY강M" panose="02030600000101010101" pitchFamily="18" charset="-127"/>
                <a:ea typeface="HY강M" panose="02030600000101010101" pitchFamily="18" charset="-127"/>
              </a:rPr>
              <a:t>- Eddie Murphy (Donkey in Shrek) </a:t>
            </a:r>
            <a:endParaRPr lang="ko-KR" altLang="en-US" sz="3200" dirty="0">
              <a:solidFill>
                <a:schemeClr val="tx1">
                  <a:lumMod val="85000"/>
                </a:schemeClr>
              </a:solidFill>
              <a:latin typeface="HY강M" panose="02030600000101010101" pitchFamily="18" charset="-127"/>
              <a:ea typeface="HY강M" panose="02030600000101010101" pitchFamily="18" charset="-127"/>
            </a:endParaRPr>
          </a:p>
        </p:txBody>
      </p:sp>
      <p:pic>
        <p:nvPicPr>
          <p:cNvPr id="30722" name="Picture 2" descr="Image result for donkey shrek"/>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8100" l="0" r="88208"/>
                    </a14:imgEffect>
                  </a14:imgLayer>
                </a14:imgProps>
              </a:ext>
              <a:ext uri="{28A0092B-C50C-407E-A947-70E740481C1C}">
                <a14:useLocalDpi xmlns:a14="http://schemas.microsoft.com/office/drawing/2010/main" val="0"/>
              </a:ext>
            </a:extLst>
          </a:blip>
          <a:srcRect/>
          <a:stretch>
            <a:fillRect/>
          </a:stretch>
        </p:blipFill>
        <p:spPr bwMode="auto">
          <a:xfrm>
            <a:off x="8650514" y="283460"/>
            <a:ext cx="3860800" cy="6695029"/>
          </a:xfrm>
          <a:prstGeom prst="rect">
            <a:avLst/>
          </a:prstGeom>
          <a:noFill/>
          <a:extLst>
            <a:ext uri="{909E8E84-426E-40DD-AFC4-6F175D3DCCD1}">
              <a14:hiddenFill xmlns:a14="http://schemas.microsoft.com/office/drawing/2010/main">
                <a:solidFill>
                  <a:srgbClr val="FFFFFF"/>
                </a:solidFill>
              </a14:hiddenFill>
            </a:ext>
          </a:extLst>
        </p:spPr>
      </p:pic>
      <p:pic>
        <p:nvPicPr>
          <p:cNvPr id="2" name="Shrek Moments - _You Ain't Never Seen A Donkey Fly_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4131" y="7061718"/>
            <a:ext cx="609600" cy="609600"/>
          </a:xfrm>
          <a:prstGeom prst="rect">
            <a:avLst/>
          </a:prstGeom>
        </p:spPr>
      </p:pic>
    </p:spTree>
    <p:extLst>
      <p:ext uri="{BB962C8B-B14F-4D97-AF65-F5344CB8AC3E}">
        <p14:creationId xmlns:p14="http://schemas.microsoft.com/office/powerpoint/2010/main" val="52220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nodeType="with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additive="base">
                                        <p:cTn id="7" dur="500" fill="hold"/>
                                        <p:tgtEl>
                                          <p:spTgt spid="30722"/>
                                        </p:tgtEl>
                                        <p:attrNameLst>
                                          <p:attrName>ppt_x</p:attrName>
                                        </p:attrNameLst>
                                      </p:cBhvr>
                                      <p:tavLst>
                                        <p:tav tm="0">
                                          <p:val>
                                            <p:strVal val="1+#ppt_w/2"/>
                                          </p:val>
                                        </p:tav>
                                        <p:tav tm="100000">
                                          <p:val>
                                            <p:strVal val="#ppt_x"/>
                                          </p:val>
                                        </p:tav>
                                      </p:tavLst>
                                    </p:anim>
                                    <p:anim calcmode="lin" valueType="num">
                                      <p:cBhvr additive="base">
                                        <p:cTn id="8" dur="500" fill="hold"/>
                                        <p:tgtEl>
                                          <p:spTgt spid="307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27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6250" y="390525"/>
            <a:ext cx="11315700" cy="5991225"/>
          </a:xfrm>
          <a:prstGeom prst="rect">
            <a:avLst/>
          </a:prstGeom>
          <a:solidFill>
            <a:schemeClr val="dk1">
              <a:alpha val="78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p:cNvSpPr txBox="1"/>
          <p:nvPr/>
        </p:nvSpPr>
        <p:spPr>
          <a:xfrm>
            <a:off x="1847850" y="2028825"/>
            <a:ext cx="8334375" cy="2431435"/>
          </a:xfrm>
          <a:prstGeom prst="rect">
            <a:avLst/>
          </a:prstGeom>
          <a:noFill/>
        </p:spPr>
        <p:txBody>
          <a:bodyPr wrap="square" rtlCol="0">
            <a:spAutoFit/>
          </a:bodyPr>
          <a:lstStyle/>
          <a:p>
            <a:r>
              <a:rPr lang="en-US" altLang="ko-KR" sz="4000" b="1" dirty="0" smtClean="0">
                <a:solidFill>
                  <a:schemeClr val="accent4">
                    <a:lumMod val="40000"/>
                    <a:lumOff val="60000"/>
                  </a:schemeClr>
                </a:solidFill>
              </a:rPr>
              <a:t>“Tell me and I forget.</a:t>
            </a:r>
          </a:p>
          <a:p>
            <a:r>
              <a:rPr lang="en-US" altLang="ko-KR" sz="4000" b="1" dirty="0" smtClean="0">
                <a:solidFill>
                  <a:schemeClr val="accent4">
                    <a:lumMod val="40000"/>
                    <a:lumOff val="60000"/>
                  </a:schemeClr>
                </a:solidFill>
              </a:rPr>
              <a:t>Teach me and I remember.</a:t>
            </a:r>
          </a:p>
          <a:p>
            <a:r>
              <a:rPr lang="en-US" altLang="ko-KR" sz="4000" b="1" dirty="0" smtClean="0">
                <a:solidFill>
                  <a:schemeClr val="accent4">
                    <a:lumMod val="40000"/>
                    <a:lumOff val="60000"/>
                  </a:schemeClr>
                </a:solidFill>
              </a:rPr>
              <a:t>Involve me and I learn.”</a:t>
            </a:r>
          </a:p>
          <a:p>
            <a:r>
              <a:rPr lang="en-US" altLang="ko-KR" sz="3200" dirty="0" smtClean="0">
                <a:solidFill>
                  <a:schemeClr val="tx1">
                    <a:lumMod val="85000"/>
                  </a:schemeClr>
                </a:solidFill>
                <a:latin typeface="HY강M" panose="02030600000101010101" pitchFamily="18" charset="-127"/>
                <a:ea typeface="HY강M" panose="02030600000101010101" pitchFamily="18" charset="-127"/>
              </a:rPr>
              <a:t>- Benjamin Franklin </a:t>
            </a:r>
            <a:endParaRPr lang="ko-KR" altLang="en-US" sz="3200" dirty="0">
              <a:solidFill>
                <a:schemeClr val="tx1">
                  <a:lumMod val="85000"/>
                </a:schemeClr>
              </a:solidFill>
              <a:latin typeface="HY강M" panose="02030600000101010101" pitchFamily="18" charset="-127"/>
              <a:ea typeface="HY강M" panose="02030600000101010101" pitchFamily="18" charset="-127"/>
            </a:endParaRPr>
          </a:p>
        </p:txBody>
      </p:sp>
      <p:pic>
        <p:nvPicPr>
          <p:cNvPr id="14338" name="Picture 2" descr="Image result for ben frankl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165911" y="809625"/>
            <a:ext cx="4943539" cy="604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93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1+#ppt_w/2"/>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6250" y="390525"/>
            <a:ext cx="11315700" cy="5991225"/>
          </a:xfrm>
          <a:prstGeom prst="rect">
            <a:avLst/>
          </a:prstGeom>
          <a:solidFill>
            <a:schemeClr val="dk1">
              <a:alpha val="78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p:cNvSpPr txBox="1"/>
          <p:nvPr/>
        </p:nvSpPr>
        <p:spPr>
          <a:xfrm>
            <a:off x="1000125" y="2009775"/>
            <a:ext cx="8334375" cy="2431435"/>
          </a:xfrm>
          <a:prstGeom prst="rect">
            <a:avLst/>
          </a:prstGeom>
          <a:noFill/>
        </p:spPr>
        <p:txBody>
          <a:bodyPr wrap="square" rtlCol="0">
            <a:spAutoFit/>
          </a:bodyPr>
          <a:lstStyle/>
          <a:p>
            <a:r>
              <a:rPr lang="en-US" altLang="ko-KR" sz="4000" b="1" dirty="0" smtClean="0">
                <a:solidFill>
                  <a:schemeClr val="accent4">
                    <a:lumMod val="40000"/>
                    <a:lumOff val="60000"/>
                  </a:schemeClr>
                </a:solidFill>
              </a:rPr>
              <a:t>“I require only three things of a man.  He must be handsome, ruthless and stupid.” </a:t>
            </a:r>
          </a:p>
          <a:p>
            <a:r>
              <a:rPr lang="en-US" altLang="ko-KR" sz="3200" dirty="0" smtClean="0">
                <a:solidFill>
                  <a:schemeClr val="tx1">
                    <a:lumMod val="85000"/>
                  </a:schemeClr>
                </a:solidFill>
                <a:latin typeface="HY강M" panose="02030600000101010101" pitchFamily="18" charset="-127"/>
                <a:ea typeface="HY강M" panose="02030600000101010101" pitchFamily="18" charset="-127"/>
              </a:rPr>
              <a:t>- Dorothy Parker </a:t>
            </a:r>
            <a:endParaRPr lang="ko-KR" altLang="en-US" sz="3200" dirty="0">
              <a:solidFill>
                <a:schemeClr val="tx1">
                  <a:lumMod val="85000"/>
                </a:schemeClr>
              </a:solidFill>
              <a:latin typeface="HY강M" panose="02030600000101010101" pitchFamily="18" charset="-127"/>
              <a:ea typeface="HY강M" panose="02030600000101010101" pitchFamily="18" charset="-127"/>
            </a:endParaRPr>
          </a:p>
        </p:txBody>
      </p:sp>
      <p:pic>
        <p:nvPicPr>
          <p:cNvPr id="13314" name="Picture 2" descr="Image result for dorthy park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0450" y="592682"/>
            <a:ext cx="5327650" cy="6265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36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1+#ppt_w/2"/>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6250" y="390525"/>
            <a:ext cx="11315700" cy="5991225"/>
          </a:xfrm>
          <a:prstGeom prst="rect">
            <a:avLst/>
          </a:prstGeom>
          <a:solidFill>
            <a:schemeClr val="dk1">
              <a:alpha val="78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p:cNvSpPr txBox="1"/>
          <p:nvPr/>
        </p:nvSpPr>
        <p:spPr>
          <a:xfrm>
            <a:off x="1000125" y="2009775"/>
            <a:ext cx="8334375" cy="3046988"/>
          </a:xfrm>
          <a:prstGeom prst="rect">
            <a:avLst/>
          </a:prstGeom>
          <a:noFill/>
        </p:spPr>
        <p:txBody>
          <a:bodyPr wrap="square" rtlCol="0">
            <a:spAutoFit/>
          </a:bodyPr>
          <a:lstStyle/>
          <a:p>
            <a:r>
              <a:rPr lang="en-US" altLang="ko-KR" sz="4000" b="1" dirty="0" smtClean="0">
                <a:solidFill>
                  <a:schemeClr val="accent4">
                    <a:lumMod val="40000"/>
                    <a:lumOff val="60000"/>
                  </a:schemeClr>
                </a:solidFill>
              </a:rPr>
              <a:t>“Use one for power.  </a:t>
            </a:r>
          </a:p>
          <a:p>
            <a:r>
              <a:rPr lang="en-US" altLang="ko-KR" sz="4000" b="1" dirty="0" smtClean="0">
                <a:solidFill>
                  <a:schemeClr val="accent4">
                    <a:lumMod val="40000"/>
                    <a:lumOff val="60000"/>
                  </a:schemeClr>
                </a:solidFill>
              </a:rPr>
              <a:t>Two for comparison.  </a:t>
            </a:r>
          </a:p>
          <a:p>
            <a:r>
              <a:rPr lang="en-US" altLang="ko-KR" sz="4000" b="1" dirty="0" smtClean="0">
                <a:solidFill>
                  <a:schemeClr val="accent4">
                    <a:lumMod val="40000"/>
                    <a:lumOff val="60000"/>
                  </a:schemeClr>
                </a:solidFill>
              </a:rPr>
              <a:t>Three for completeness, wholeness, roundness.”</a:t>
            </a:r>
          </a:p>
          <a:p>
            <a:r>
              <a:rPr lang="en-US" altLang="ko-KR" sz="3200" dirty="0" smtClean="0">
                <a:solidFill>
                  <a:schemeClr val="tx1">
                    <a:lumMod val="85000"/>
                  </a:schemeClr>
                </a:solidFill>
                <a:latin typeface="HY강M" panose="02030600000101010101" pitchFamily="18" charset="-127"/>
                <a:ea typeface="HY강M" panose="02030600000101010101" pitchFamily="18" charset="-127"/>
              </a:rPr>
              <a:t>- Roy Peter Clark</a:t>
            </a:r>
            <a:endParaRPr lang="ko-KR" altLang="en-US" sz="3200" dirty="0">
              <a:solidFill>
                <a:schemeClr val="tx1">
                  <a:lumMod val="85000"/>
                </a:schemeClr>
              </a:solidFill>
              <a:latin typeface="HY강M" panose="02030600000101010101" pitchFamily="18" charset="-127"/>
              <a:ea typeface="HY강M" panose="02030600000101010101" pitchFamily="18" charset="-127"/>
            </a:endParaRPr>
          </a:p>
        </p:txBody>
      </p:sp>
      <p:pic>
        <p:nvPicPr>
          <p:cNvPr id="11266" name="Picture 2" descr="Image result for roy peter cl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76" y="2238375"/>
            <a:ext cx="4619624" cy="461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34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1+#ppt_w/2"/>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ko-KR" altLang="en-US"/>
          </a:p>
        </p:txBody>
      </p:sp>
      <p:sp>
        <p:nvSpPr>
          <p:cNvPr id="3" name="Content Placeholder 2"/>
          <p:cNvSpPr>
            <a:spLocks noGrp="1"/>
          </p:cNvSpPr>
          <p:nvPr>
            <p:ph idx="1"/>
          </p:nvPr>
        </p:nvSpPr>
        <p:spPr/>
        <p:txBody>
          <a:bodyPr/>
          <a:lstStyle/>
          <a:p>
            <a:endParaRPr lang="ko-KR" altLang="en-US"/>
          </a:p>
        </p:txBody>
      </p:sp>
      <p:pic>
        <p:nvPicPr>
          <p:cNvPr id="29698" name="Picture 2" descr="Image result for the greatest of these is lo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5125"/>
            <a:ext cx="11430000"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25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0"/>
            <a:ext cx="12192000" cy="6858000"/>
          </a:xfrm>
          <a:prstGeom prst="roundRect">
            <a:avLst>
              <a:gd name="adj" fmla="val 14603"/>
            </a:avLst>
          </a:prstGeom>
          <a:solidFill>
            <a:schemeClr val="dk1">
              <a:alpha val="69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2" name="Title 1"/>
          <p:cNvSpPr>
            <a:spLocks noGrp="1"/>
          </p:cNvSpPr>
          <p:nvPr>
            <p:ph type="title"/>
          </p:nvPr>
        </p:nvSpPr>
        <p:spPr/>
        <p:txBody>
          <a:bodyPr/>
          <a:lstStyle/>
          <a:p>
            <a:pPr algn="ctr"/>
            <a:r>
              <a:rPr lang="en-US" altLang="ko-KR" sz="5400" dirty="0" smtClean="0">
                <a:solidFill>
                  <a:schemeClr val="accent4">
                    <a:lumMod val="40000"/>
                    <a:lumOff val="60000"/>
                  </a:schemeClr>
                </a:solidFill>
                <a:latin typeface="Verdana" panose="020B0604030504040204" pitchFamily="34" charset="0"/>
                <a:ea typeface="Verdana" panose="020B0604030504040204" pitchFamily="34" charset="0"/>
              </a:rPr>
              <a:t>A Sense of Completeness </a:t>
            </a:r>
            <a:endParaRPr lang="ko-KR" altLang="en-US" sz="5400" dirty="0">
              <a:solidFill>
                <a:schemeClr val="accent4">
                  <a:lumMod val="40000"/>
                  <a:lumOff val="60000"/>
                </a:schemeClr>
              </a:solidFill>
              <a:latin typeface="Verdana" panose="020B0604030504040204" pitchFamily="34" charset="0"/>
            </a:endParaRPr>
          </a:p>
        </p:txBody>
      </p:sp>
      <p:sp>
        <p:nvSpPr>
          <p:cNvPr id="3" name="Content Placeholder 2"/>
          <p:cNvSpPr>
            <a:spLocks noGrp="1"/>
          </p:cNvSpPr>
          <p:nvPr>
            <p:ph idx="1"/>
          </p:nvPr>
        </p:nvSpPr>
        <p:spPr/>
        <p:txBody>
          <a:bodyPr>
            <a:normAutofit/>
          </a:bodyPr>
          <a:lstStyle/>
          <a:p>
            <a:r>
              <a:rPr lang="en-US" altLang="ko-KR" sz="3600" dirty="0" smtClean="0"/>
              <a:t>Easy to remember</a:t>
            </a:r>
          </a:p>
          <a:p>
            <a:endParaRPr lang="en-US" altLang="ko-KR" sz="3600" dirty="0" smtClean="0"/>
          </a:p>
          <a:p>
            <a:r>
              <a:rPr lang="en-US" altLang="ko-KR" sz="3600" dirty="0" smtClean="0"/>
              <a:t>Sounds good </a:t>
            </a:r>
          </a:p>
          <a:p>
            <a:endParaRPr lang="en-US" altLang="ko-KR" sz="3600" dirty="0"/>
          </a:p>
          <a:p>
            <a:r>
              <a:rPr lang="en-US" altLang="ko-KR" sz="3600" dirty="0" smtClean="0"/>
              <a:t>Rhythm </a:t>
            </a:r>
            <a:endParaRPr lang="en-US" altLang="ko-KR" sz="3600" dirty="0"/>
          </a:p>
        </p:txBody>
      </p:sp>
    </p:spTree>
    <p:extLst>
      <p:ext uri="{BB962C8B-B14F-4D97-AF65-F5344CB8AC3E}">
        <p14:creationId xmlns:p14="http://schemas.microsoft.com/office/powerpoint/2010/main" val="40530518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46051" y="1811045"/>
            <a:ext cx="7699898" cy="2574524"/>
          </a:xfrm>
          <a:prstGeom prst="roundRect">
            <a:avLst>
              <a:gd name="adj" fmla="val 36609"/>
            </a:avLst>
          </a:prstGeom>
          <a:solidFill>
            <a:schemeClr val="dk1">
              <a:alpha val="69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2" name="Title 1"/>
          <p:cNvSpPr>
            <a:spLocks noGrp="1"/>
          </p:cNvSpPr>
          <p:nvPr>
            <p:ph type="ctrTitle"/>
          </p:nvPr>
        </p:nvSpPr>
        <p:spPr/>
        <p:txBody>
          <a:bodyPr/>
          <a:lstStyle/>
          <a:p>
            <a:r>
              <a:rPr lang="en-US" altLang="ko-KR" dirty="0" smtClean="0">
                <a:solidFill>
                  <a:schemeClr val="accent4">
                    <a:lumMod val="40000"/>
                    <a:lumOff val="60000"/>
                  </a:schemeClr>
                </a:solidFill>
                <a:latin typeface="Segoe UI Black" panose="020B0A02040204020203" pitchFamily="34" charset="0"/>
                <a:ea typeface="Segoe UI Black" panose="020B0A02040204020203" pitchFamily="34" charset="0"/>
              </a:rPr>
              <a:t>Famous Examples</a:t>
            </a:r>
            <a:endParaRPr lang="ko-KR" altLang="en-US" dirty="0">
              <a:solidFill>
                <a:schemeClr val="accent4">
                  <a:lumMod val="40000"/>
                  <a:lumOff val="60000"/>
                </a:schemeClr>
              </a:solidFill>
              <a:latin typeface="Segoe UI Black" panose="020B0A02040204020203" pitchFamily="34" charset="0"/>
            </a:endParaRPr>
          </a:p>
        </p:txBody>
      </p:sp>
      <p:sp>
        <p:nvSpPr>
          <p:cNvPr id="4" name="Subtitle 3"/>
          <p:cNvSpPr>
            <a:spLocks noGrp="1"/>
          </p:cNvSpPr>
          <p:nvPr>
            <p:ph type="subTitle" idx="1"/>
          </p:nvPr>
        </p:nvSpPr>
        <p:spPr/>
        <p:txBody>
          <a:bodyPr/>
          <a:lstStyle/>
          <a:p>
            <a:r>
              <a:rPr lang="en-US" altLang="ko-KR" dirty="0" smtClean="0"/>
              <a:t>Guess the triad</a:t>
            </a:r>
            <a:endParaRPr lang="ko-KR" altLang="en-US" dirty="0"/>
          </a:p>
        </p:txBody>
      </p:sp>
    </p:spTree>
    <p:extLst>
      <p:ext uri="{BB962C8B-B14F-4D97-AF65-F5344CB8AC3E}">
        <p14:creationId xmlns:p14="http://schemas.microsoft.com/office/powerpoint/2010/main" val="11522175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olymp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47"/>
            <a:ext cx="12192000" cy="69011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1807809"/>
            <a:ext cx="12192000" cy="5066926"/>
          </a:xfrm>
          <a:prstGeom prst="rect">
            <a:avLst/>
          </a:prstGeom>
          <a:gradFill>
            <a:gsLst>
              <a:gs pos="0">
                <a:schemeClr val="bg1">
                  <a:alpha val="0"/>
                </a:schemeClr>
              </a:gs>
              <a:gs pos="33000">
                <a:schemeClr val="bg1">
                  <a:alpha val="38000"/>
                </a:schemeClr>
              </a:gs>
              <a:gs pos="65000">
                <a:schemeClr val="bg1">
                  <a:alpha val="76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p:cNvSpPr txBox="1"/>
          <p:nvPr/>
        </p:nvSpPr>
        <p:spPr>
          <a:xfrm>
            <a:off x="4755721" y="5240637"/>
            <a:ext cx="2698176" cy="646331"/>
          </a:xfrm>
          <a:prstGeom prst="rect">
            <a:avLst/>
          </a:prstGeom>
          <a:noFill/>
        </p:spPr>
        <p:txBody>
          <a:bodyPr wrap="none" rtlCol="0" anchor="ctr">
            <a:spAutoFit/>
          </a:bodyPr>
          <a:lstStyle/>
          <a:p>
            <a:pPr algn="ctr"/>
            <a:r>
              <a:rPr lang="en-US" altLang="ko-KR" sz="3600" dirty="0" smtClean="0"/>
              <a:t>The Olympics</a:t>
            </a:r>
            <a:endParaRPr lang="ko-KR" altLang="en-US" sz="3600" dirty="0"/>
          </a:p>
        </p:txBody>
      </p:sp>
      <p:sp>
        <p:nvSpPr>
          <p:cNvPr id="5" name="TextBox 4"/>
          <p:cNvSpPr txBox="1"/>
          <p:nvPr/>
        </p:nvSpPr>
        <p:spPr>
          <a:xfrm>
            <a:off x="4208058" y="5901642"/>
            <a:ext cx="3775906" cy="646331"/>
          </a:xfrm>
          <a:prstGeom prst="rect">
            <a:avLst/>
          </a:prstGeom>
          <a:noFill/>
        </p:spPr>
        <p:txBody>
          <a:bodyPr wrap="none" rtlCol="0" anchor="ctr">
            <a:spAutoFit/>
          </a:bodyPr>
          <a:lstStyle/>
          <a:p>
            <a:pPr algn="ctr"/>
            <a:r>
              <a:rPr lang="en-US" altLang="ko-KR" sz="3600" dirty="0" smtClean="0">
                <a:solidFill>
                  <a:schemeClr val="accent4">
                    <a:lumMod val="40000"/>
                    <a:lumOff val="60000"/>
                  </a:schemeClr>
                </a:solidFill>
              </a:rPr>
              <a:t>Gold, Silver, Bronze</a:t>
            </a:r>
            <a:endParaRPr lang="ko-KR" altLang="en-US" sz="3600" dirty="0">
              <a:solidFill>
                <a:schemeClr val="accent4">
                  <a:lumMod val="40000"/>
                  <a:lumOff val="60000"/>
                </a:schemeClr>
              </a:solidFill>
            </a:endParaRPr>
          </a:p>
        </p:txBody>
      </p:sp>
    </p:spTree>
    <p:extLst>
      <p:ext uri="{BB962C8B-B14F-4D97-AF65-F5344CB8AC3E}">
        <p14:creationId xmlns:p14="http://schemas.microsoft.com/office/powerpoint/2010/main" val="2849575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blt"/>
          <p:cNvPicPr>
            <a:picLocks noChangeAspect="1" noChangeArrowheads="1"/>
          </p:cNvPicPr>
          <p:nvPr/>
        </p:nvPicPr>
        <p:blipFill rotWithShape="1">
          <a:blip r:embed="rId2">
            <a:extLst>
              <a:ext uri="{28A0092B-C50C-407E-A947-70E740481C1C}">
                <a14:useLocalDpi xmlns:a14="http://schemas.microsoft.com/office/drawing/2010/main" val="0"/>
              </a:ext>
            </a:extLst>
          </a:blip>
          <a:srcRect t="15" b="15"/>
          <a:stretch/>
        </p:blipFill>
        <p:spPr bwMode="auto">
          <a:xfrm>
            <a:off x="2" y="597"/>
            <a:ext cx="12191997" cy="68579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1807809"/>
            <a:ext cx="12192000" cy="5066926"/>
          </a:xfrm>
          <a:prstGeom prst="rect">
            <a:avLst/>
          </a:prstGeom>
          <a:gradFill>
            <a:gsLst>
              <a:gs pos="0">
                <a:schemeClr val="bg1">
                  <a:alpha val="0"/>
                </a:schemeClr>
              </a:gs>
              <a:gs pos="33000">
                <a:schemeClr val="bg1">
                  <a:alpha val="38000"/>
                </a:schemeClr>
              </a:gs>
              <a:gs pos="65000">
                <a:schemeClr val="bg1">
                  <a:alpha val="76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p:cNvSpPr txBox="1"/>
          <p:nvPr/>
        </p:nvSpPr>
        <p:spPr>
          <a:xfrm>
            <a:off x="3436673" y="5240637"/>
            <a:ext cx="5336268" cy="646331"/>
          </a:xfrm>
          <a:prstGeom prst="rect">
            <a:avLst/>
          </a:prstGeom>
          <a:noFill/>
        </p:spPr>
        <p:txBody>
          <a:bodyPr wrap="none" rtlCol="0" anchor="ctr">
            <a:spAutoFit/>
          </a:bodyPr>
          <a:lstStyle/>
          <a:p>
            <a:pPr algn="ctr"/>
            <a:r>
              <a:rPr lang="en-US" altLang="ko-KR" sz="3600" dirty="0" smtClean="0"/>
              <a:t>My favorite sandwich (BLT):</a:t>
            </a:r>
            <a:endParaRPr lang="ko-KR" altLang="en-US" sz="3600" dirty="0"/>
          </a:p>
        </p:txBody>
      </p:sp>
      <p:sp>
        <p:nvSpPr>
          <p:cNvPr id="5" name="TextBox 4"/>
          <p:cNvSpPr txBox="1"/>
          <p:nvPr/>
        </p:nvSpPr>
        <p:spPr>
          <a:xfrm>
            <a:off x="3811665" y="5901642"/>
            <a:ext cx="4568687" cy="646331"/>
          </a:xfrm>
          <a:prstGeom prst="rect">
            <a:avLst/>
          </a:prstGeom>
          <a:noFill/>
        </p:spPr>
        <p:txBody>
          <a:bodyPr wrap="none" rtlCol="0" anchor="ctr">
            <a:spAutoFit/>
          </a:bodyPr>
          <a:lstStyle/>
          <a:p>
            <a:pPr algn="ctr"/>
            <a:r>
              <a:rPr lang="en-US" altLang="ko-KR" sz="3600" dirty="0" smtClean="0">
                <a:solidFill>
                  <a:schemeClr val="accent4">
                    <a:lumMod val="40000"/>
                    <a:lumOff val="60000"/>
                  </a:schemeClr>
                </a:solidFill>
              </a:rPr>
              <a:t>Bacon, Lettuce, Tomato</a:t>
            </a:r>
            <a:endParaRPr lang="ko-KR" altLang="en-US" sz="3600" dirty="0">
              <a:solidFill>
                <a:schemeClr val="accent4">
                  <a:lumMod val="40000"/>
                  <a:lumOff val="60000"/>
                </a:schemeClr>
              </a:solidFill>
            </a:endParaRPr>
          </a:p>
        </p:txBody>
      </p:sp>
    </p:spTree>
    <p:extLst>
      <p:ext uri="{BB962C8B-B14F-4D97-AF65-F5344CB8AC3E}">
        <p14:creationId xmlns:p14="http://schemas.microsoft.com/office/powerpoint/2010/main" val="27725169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book"/>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1807809"/>
            <a:ext cx="12192000" cy="5066926"/>
          </a:xfrm>
          <a:prstGeom prst="rect">
            <a:avLst/>
          </a:prstGeom>
          <a:gradFill>
            <a:gsLst>
              <a:gs pos="0">
                <a:schemeClr val="bg1">
                  <a:alpha val="0"/>
                </a:schemeClr>
              </a:gs>
              <a:gs pos="33000">
                <a:schemeClr val="bg1">
                  <a:alpha val="38000"/>
                </a:schemeClr>
              </a:gs>
              <a:gs pos="65000">
                <a:schemeClr val="bg1">
                  <a:alpha val="76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p:cNvSpPr txBox="1"/>
          <p:nvPr/>
        </p:nvSpPr>
        <p:spPr>
          <a:xfrm>
            <a:off x="4462620" y="5240637"/>
            <a:ext cx="3284361" cy="646331"/>
          </a:xfrm>
          <a:prstGeom prst="rect">
            <a:avLst/>
          </a:prstGeom>
          <a:noFill/>
        </p:spPr>
        <p:txBody>
          <a:bodyPr wrap="none" rtlCol="0" anchor="ctr">
            <a:spAutoFit/>
          </a:bodyPr>
          <a:lstStyle/>
          <a:p>
            <a:pPr algn="ctr"/>
            <a:r>
              <a:rPr lang="en-US" altLang="ko-KR" sz="3600" dirty="0" smtClean="0"/>
              <a:t>Stages of a Story</a:t>
            </a:r>
            <a:endParaRPr lang="ko-KR" altLang="en-US" sz="3600" dirty="0"/>
          </a:p>
        </p:txBody>
      </p:sp>
      <p:sp>
        <p:nvSpPr>
          <p:cNvPr id="5" name="TextBox 4"/>
          <p:cNvSpPr txBox="1"/>
          <p:nvPr/>
        </p:nvSpPr>
        <p:spPr>
          <a:xfrm>
            <a:off x="3850646" y="5901642"/>
            <a:ext cx="4490718" cy="646331"/>
          </a:xfrm>
          <a:prstGeom prst="rect">
            <a:avLst/>
          </a:prstGeom>
          <a:noFill/>
        </p:spPr>
        <p:txBody>
          <a:bodyPr wrap="none" rtlCol="0" anchor="ctr">
            <a:spAutoFit/>
          </a:bodyPr>
          <a:lstStyle/>
          <a:p>
            <a:pPr algn="ctr"/>
            <a:r>
              <a:rPr lang="en-US" altLang="ko-KR" sz="3600" dirty="0" smtClean="0">
                <a:solidFill>
                  <a:schemeClr val="accent4">
                    <a:lumMod val="40000"/>
                    <a:lumOff val="60000"/>
                  </a:schemeClr>
                </a:solidFill>
              </a:rPr>
              <a:t>Beginning, middle, end</a:t>
            </a:r>
            <a:endParaRPr lang="ko-KR" altLang="en-US" sz="3600" dirty="0">
              <a:solidFill>
                <a:schemeClr val="accent4">
                  <a:lumMod val="40000"/>
                  <a:lumOff val="60000"/>
                </a:schemeClr>
              </a:solidFill>
            </a:endParaRPr>
          </a:p>
        </p:txBody>
      </p:sp>
    </p:spTree>
    <p:extLst>
      <p:ext uri="{BB962C8B-B14F-4D97-AF65-F5344CB8AC3E}">
        <p14:creationId xmlns:p14="http://schemas.microsoft.com/office/powerpoint/2010/main" val="3474364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island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399" y="0"/>
            <a:ext cx="146303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altLang="ko-KR" dirty="0" smtClean="0">
                <a:solidFill>
                  <a:schemeClr val="accent4">
                    <a:lumMod val="40000"/>
                    <a:lumOff val="60000"/>
                  </a:schemeClr>
                </a:solidFill>
                <a:latin typeface="Segoe UI Black" panose="020B0A02040204020203" pitchFamily="34" charset="0"/>
                <a:ea typeface="Segoe UI Black" panose="020B0A02040204020203" pitchFamily="34" charset="0"/>
              </a:rPr>
              <a:t>Three Irishmen on an Island</a:t>
            </a:r>
            <a:endParaRPr lang="ko-KR" altLang="en-US" dirty="0">
              <a:solidFill>
                <a:schemeClr val="accent4">
                  <a:lumMod val="40000"/>
                  <a:lumOff val="60000"/>
                </a:schemeClr>
              </a:solidFill>
              <a:latin typeface="Segoe UI Black" panose="020B0A02040204020203" pitchFamily="34" charset="0"/>
            </a:endParaRPr>
          </a:p>
        </p:txBody>
      </p:sp>
      <p:sp>
        <p:nvSpPr>
          <p:cNvPr id="3" name="Content Placeholder 2"/>
          <p:cNvSpPr>
            <a:spLocks noGrp="1"/>
          </p:cNvSpPr>
          <p:nvPr>
            <p:ph idx="1"/>
          </p:nvPr>
        </p:nvSpPr>
        <p:spPr>
          <a:xfrm>
            <a:off x="838200" y="5394121"/>
            <a:ext cx="10515600" cy="1089056"/>
          </a:xfrm>
          <a:solidFill>
            <a:schemeClr val="bg1">
              <a:alpha val="56000"/>
            </a:schemeClr>
          </a:solidFill>
        </p:spPr>
        <p:txBody>
          <a:bodyPr anchor="b"/>
          <a:lstStyle/>
          <a:p>
            <a:pPr marL="0" indent="0" algn="ctr">
              <a:buNone/>
            </a:pPr>
            <a:r>
              <a:rPr lang="en-US" altLang="ko-KR" dirty="0"/>
              <a:t>There are three </a:t>
            </a:r>
            <a:r>
              <a:rPr lang="en-US" altLang="ko-KR" dirty="0">
                <a:solidFill>
                  <a:srgbClr val="FFC000"/>
                </a:solidFill>
              </a:rPr>
              <a:t>Irishmen</a:t>
            </a:r>
            <a:r>
              <a:rPr lang="en-US" altLang="ko-KR" dirty="0"/>
              <a:t> stranded on an island. </a:t>
            </a:r>
            <a:endParaRPr lang="en-US" altLang="ko-KR" dirty="0" smtClean="0"/>
          </a:p>
          <a:p>
            <a:pPr marL="0" indent="0" algn="ctr">
              <a:buNone/>
            </a:pPr>
            <a:r>
              <a:rPr lang="en-US" altLang="ko-KR" dirty="0"/>
              <a:t>Suddenly a fairy appears and offers to grant each one of them </a:t>
            </a:r>
            <a:r>
              <a:rPr lang="en-US" altLang="ko-KR" dirty="0">
                <a:solidFill>
                  <a:srgbClr val="FFFF00"/>
                </a:solidFill>
              </a:rPr>
              <a:t>one wish</a:t>
            </a:r>
            <a:r>
              <a:rPr lang="en-US" altLang="ko-KR" dirty="0"/>
              <a:t>.</a:t>
            </a:r>
            <a:endParaRPr lang="ko-KR" altLang="en-US" dirty="0"/>
          </a:p>
        </p:txBody>
      </p:sp>
      <p:pic>
        <p:nvPicPr>
          <p:cNvPr id="6148" name="Picture 4" descr="Image result for man holding irish fla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460" y="1257255"/>
            <a:ext cx="3202060" cy="3283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4" descr="Image result for man holding irish fla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230" y="2244987"/>
            <a:ext cx="3202060" cy="3283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descr="Image result for man holding irish fla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165" y="2244987"/>
            <a:ext cx="3202060" cy="3283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0" name="Picture 6" descr="Image result for fairy carto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970"/>
          <a:stretch/>
        </p:blipFill>
        <p:spPr bwMode="auto">
          <a:xfrm>
            <a:off x="9315380" y="995275"/>
            <a:ext cx="856809" cy="108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31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nodeType="withEffect">
                                  <p:stCondLst>
                                    <p:cond delay="750"/>
                                  </p:stCondLst>
                                  <p:childTnLst>
                                    <p:set>
                                      <p:cBhvr>
                                        <p:cTn id="6" dur="1" fill="hold">
                                          <p:stCondLst>
                                            <p:cond delay="0"/>
                                          </p:stCondLst>
                                        </p:cTn>
                                        <p:tgtEl>
                                          <p:spTgt spid="6150"/>
                                        </p:tgtEl>
                                        <p:attrNameLst>
                                          <p:attrName>style.visibility</p:attrName>
                                        </p:attrNameLst>
                                      </p:cBhvr>
                                      <p:to>
                                        <p:strVal val="visible"/>
                                      </p:to>
                                    </p:set>
                                    <p:anim calcmode="lin" valueType="num">
                                      <p:cBhvr additive="base">
                                        <p:cTn id="7" dur="2250" fill="hold"/>
                                        <p:tgtEl>
                                          <p:spTgt spid="6150"/>
                                        </p:tgtEl>
                                        <p:attrNameLst>
                                          <p:attrName>ppt_x</p:attrName>
                                        </p:attrNameLst>
                                      </p:cBhvr>
                                      <p:tavLst>
                                        <p:tav tm="0">
                                          <p:val>
                                            <p:strVal val="1+#ppt_w/2"/>
                                          </p:val>
                                        </p:tav>
                                        <p:tav tm="100000">
                                          <p:val>
                                            <p:strVal val="#ppt_x"/>
                                          </p:val>
                                        </p:tav>
                                      </p:tavLst>
                                    </p:anim>
                                    <p:anim calcmode="lin" valueType="num">
                                      <p:cBhvr additive="base">
                                        <p:cTn id="8" dur="2250" fill="hold"/>
                                        <p:tgtEl>
                                          <p:spTgt spid="61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mage result for real estate"/>
          <p:cNvPicPr>
            <a:picLocks noChangeAspect="1" noChangeArrowheads="1"/>
          </p:cNvPicPr>
          <p:nvPr/>
        </p:nvPicPr>
        <p:blipFill rotWithShape="1">
          <a:blip r:embed="rId2">
            <a:extLst>
              <a:ext uri="{28A0092B-C50C-407E-A947-70E740481C1C}">
                <a14:useLocalDpi xmlns:a14="http://schemas.microsoft.com/office/drawing/2010/main" val="0"/>
              </a:ext>
            </a:extLst>
          </a:blip>
          <a:srcRect l="10114" r="1011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816687"/>
            <a:ext cx="12192000" cy="5066926"/>
          </a:xfrm>
          <a:prstGeom prst="rect">
            <a:avLst/>
          </a:prstGeom>
          <a:gradFill>
            <a:gsLst>
              <a:gs pos="0">
                <a:schemeClr val="bg1">
                  <a:alpha val="0"/>
                </a:schemeClr>
              </a:gs>
              <a:gs pos="33000">
                <a:schemeClr val="bg1">
                  <a:alpha val="38000"/>
                </a:schemeClr>
              </a:gs>
              <a:gs pos="65000">
                <a:schemeClr val="bg1">
                  <a:alpha val="76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TextBox 2"/>
          <p:cNvSpPr txBox="1"/>
          <p:nvPr/>
        </p:nvSpPr>
        <p:spPr>
          <a:xfrm>
            <a:off x="2219939" y="5333995"/>
            <a:ext cx="7752122" cy="584775"/>
          </a:xfrm>
          <a:prstGeom prst="rect">
            <a:avLst/>
          </a:prstGeom>
          <a:noFill/>
        </p:spPr>
        <p:txBody>
          <a:bodyPr wrap="none" rtlCol="0">
            <a:spAutoFit/>
          </a:bodyPr>
          <a:lstStyle/>
          <a:p>
            <a:r>
              <a:rPr lang="en-US" altLang="ko-KR" sz="3200" dirty="0" smtClean="0"/>
              <a:t>The three most important tings in real estate:</a:t>
            </a:r>
            <a:endParaRPr lang="ko-KR" altLang="en-US" sz="3200" dirty="0"/>
          </a:p>
        </p:txBody>
      </p:sp>
      <p:sp>
        <p:nvSpPr>
          <p:cNvPr id="4" name="TextBox 3"/>
          <p:cNvSpPr txBox="1"/>
          <p:nvPr/>
        </p:nvSpPr>
        <p:spPr>
          <a:xfrm>
            <a:off x="3759815" y="5932040"/>
            <a:ext cx="4672369" cy="584775"/>
          </a:xfrm>
          <a:prstGeom prst="rect">
            <a:avLst/>
          </a:prstGeom>
          <a:noFill/>
        </p:spPr>
        <p:txBody>
          <a:bodyPr wrap="none" rtlCol="0">
            <a:spAutoFit/>
          </a:bodyPr>
          <a:lstStyle/>
          <a:p>
            <a:r>
              <a:rPr lang="en-US" altLang="ko-KR" sz="3200" dirty="0">
                <a:solidFill>
                  <a:schemeClr val="accent4">
                    <a:lumMod val="40000"/>
                    <a:lumOff val="60000"/>
                  </a:schemeClr>
                </a:solidFill>
              </a:rPr>
              <a:t>l</a:t>
            </a:r>
            <a:r>
              <a:rPr lang="en-US" altLang="ko-KR" sz="3200" dirty="0" smtClean="0">
                <a:solidFill>
                  <a:schemeClr val="accent4">
                    <a:lumMod val="40000"/>
                    <a:lumOff val="60000"/>
                  </a:schemeClr>
                </a:solidFill>
              </a:rPr>
              <a:t>ocation, location, location</a:t>
            </a:r>
            <a:endParaRPr lang="ko-KR" altLang="en-US" sz="3200" dirty="0">
              <a:solidFill>
                <a:schemeClr val="accent4">
                  <a:lumMod val="40000"/>
                  <a:lumOff val="60000"/>
                </a:schemeClr>
              </a:solidFill>
            </a:endParaRPr>
          </a:p>
        </p:txBody>
      </p:sp>
    </p:spTree>
    <p:extLst>
      <p:ext uri="{BB962C8B-B14F-4D97-AF65-F5344CB8AC3E}">
        <p14:creationId xmlns:p14="http://schemas.microsoft.com/office/powerpoint/2010/main" val="31149987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swearing court room"/>
          <p:cNvPicPr>
            <a:picLocks noChangeAspect="1" noChangeArrowheads="1"/>
          </p:cNvPicPr>
          <p:nvPr/>
        </p:nvPicPr>
        <p:blipFill rotWithShape="1">
          <a:blip r:embed="rId2">
            <a:extLst>
              <a:ext uri="{28A0092B-C50C-407E-A947-70E740481C1C}">
                <a14:useLocalDpi xmlns:a14="http://schemas.microsoft.com/office/drawing/2010/main" val="0"/>
              </a:ext>
            </a:extLst>
          </a:blip>
          <a:srcRect t="15534" b="116"/>
          <a:stretch/>
        </p:blipFill>
        <p:spPr bwMode="auto">
          <a:xfrm>
            <a:off x="17598" y="0"/>
            <a:ext cx="12174401" cy="68481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1807809"/>
            <a:ext cx="12192000" cy="5066926"/>
          </a:xfrm>
          <a:prstGeom prst="rect">
            <a:avLst/>
          </a:prstGeom>
          <a:gradFill>
            <a:gsLst>
              <a:gs pos="0">
                <a:schemeClr val="bg1">
                  <a:alpha val="0"/>
                </a:schemeClr>
              </a:gs>
              <a:gs pos="33000">
                <a:schemeClr val="bg1">
                  <a:alpha val="38000"/>
                </a:schemeClr>
              </a:gs>
              <a:gs pos="65000">
                <a:schemeClr val="bg1">
                  <a:alpha val="76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p:cNvSpPr txBox="1"/>
          <p:nvPr/>
        </p:nvSpPr>
        <p:spPr>
          <a:xfrm>
            <a:off x="4146698" y="5240637"/>
            <a:ext cx="3916200" cy="646331"/>
          </a:xfrm>
          <a:prstGeom prst="rect">
            <a:avLst/>
          </a:prstGeom>
          <a:noFill/>
        </p:spPr>
        <p:txBody>
          <a:bodyPr wrap="none" rtlCol="0">
            <a:spAutoFit/>
          </a:bodyPr>
          <a:lstStyle/>
          <a:p>
            <a:r>
              <a:rPr lang="en-US" altLang="ko-KR" sz="3600" dirty="0" smtClean="0"/>
              <a:t>Do you swear to tell</a:t>
            </a:r>
            <a:endParaRPr lang="ko-KR" altLang="en-US" sz="3600" dirty="0"/>
          </a:p>
        </p:txBody>
      </p:sp>
      <p:sp>
        <p:nvSpPr>
          <p:cNvPr id="5" name="TextBox 4"/>
          <p:cNvSpPr txBox="1"/>
          <p:nvPr/>
        </p:nvSpPr>
        <p:spPr>
          <a:xfrm>
            <a:off x="975848" y="5901642"/>
            <a:ext cx="10240304" cy="646331"/>
          </a:xfrm>
          <a:prstGeom prst="rect">
            <a:avLst/>
          </a:prstGeom>
          <a:noFill/>
        </p:spPr>
        <p:txBody>
          <a:bodyPr wrap="none" rtlCol="0">
            <a:spAutoFit/>
          </a:bodyPr>
          <a:lstStyle/>
          <a:p>
            <a:r>
              <a:rPr lang="en-US" altLang="ko-KR" sz="3600" dirty="0" smtClean="0">
                <a:solidFill>
                  <a:schemeClr val="accent4">
                    <a:lumMod val="40000"/>
                    <a:lumOff val="60000"/>
                  </a:schemeClr>
                </a:solidFill>
              </a:rPr>
              <a:t>the truth, the whole truth, and nothing but the truth?</a:t>
            </a:r>
            <a:endParaRPr lang="ko-KR" altLang="en-US" sz="3600" dirty="0">
              <a:solidFill>
                <a:schemeClr val="accent4">
                  <a:lumMod val="40000"/>
                  <a:lumOff val="60000"/>
                </a:schemeClr>
              </a:solidFill>
            </a:endParaRPr>
          </a:p>
        </p:txBody>
      </p:sp>
    </p:spTree>
    <p:extLst>
      <p:ext uri="{BB962C8B-B14F-4D97-AF65-F5344CB8AC3E}">
        <p14:creationId xmlns:p14="http://schemas.microsoft.com/office/powerpoint/2010/main" val="26452882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recy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606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816687"/>
            <a:ext cx="12192000" cy="5066926"/>
          </a:xfrm>
          <a:prstGeom prst="rect">
            <a:avLst/>
          </a:prstGeom>
          <a:gradFill>
            <a:gsLst>
              <a:gs pos="0">
                <a:schemeClr val="bg1">
                  <a:alpha val="0"/>
                </a:schemeClr>
              </a:gs>
              <a:gs pos="33000">
                <a:schemeClr val="bg1">
                  <a:alpha val="38000"/>
                </a:schemeClr>
              </a:gs>
              <a:gs pos="65000">
                <a:schemeClr val="bg1">
                  <a:alpha val="76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TextBox 2"/>
          <p:cNvSpPr txBox="1"/>
          <p:nvPr/>
        </p:nvSpPr>
        <p:spPr>
          <a:xfrm>
            <a:off x="3507766" y="5333995"/>
            <a:ext cx="5176482" cy="584775"/>
          </a:xfrm>
          <a:prstGeom prst="rect">
            <a:avLst/>
          </a:prstGeom>
          <a:noFill/>
        </p:spPr>
        <p:txBody>
          <a:bodyPr wrap="none" rtlCol="0">
            <a:spAutoFit/>
          </a:bodyPr>
          <a:lstStyle/>
          <a:p>
            <a:pPr algn="ctr"/>
            <a:r>
              <a:rPr lang="en-US" altLang="ko-KR" sz="3200" dirty="0" smtClean="0"/>
              <a:t>You can help the environment</a:t>
            </a:r>
            <a:endParaRPr lang="ko-KR" altLang="en-US" sz="3200" dirty="0"/>
          </a:p>
        </p:txBody>
      </p:sp>
      <p:sp>
        <p:nvSpPr>
          <p:cNvPr id="4" name="TextBox 3"/>
          <p:cNvSpPr txBox="1"/>
          <p:nvPr/>
        </p:nvSpPr>
        <p:spPr>
          <a:xfrm>
            <a:off x="3829837" y="5932040"/>
            <a:ext cx="4532331" cy="584775"/>
          </a:xfrm>
          <a:prstGeom prst="rect">
            <a:avLst/>
          </a:prstGeom>
          <a:noFill/>
        </p:spPr>
        <p:txBody>
          <a:bodyPr wrap="none" rtlCol="0">
            <a:spAutoFit/>
          </a:bodyPr>
          <a:lstStyle/>
          <a:p>
            <a:pPr algn="ctr"/>
            <a:r>
              <a:rPr lang="en-US" altLang="ko-KR" sz="3200" dirty="0" smtClean="0">
                <a:solidFill>
                  <a:schemeClr val="accent4">
                    <a:lumMod val="40000"/>
                    <a:lumOff val="60000"/>
                  </a:schemeClr>
                </a:solidFill>
              </a:rPr>
              <a:t>Recycle – Reduce – Reuse </a:t>
            </a:r>
            <a:endParaRPr lang="ko-KR" altLang="en-US" sz="3200" dirty="0">
              <a:solidFill>
                <a:schemeClr val="accent4">
                  <a:lumMod val="40000"/>
                  <a:lumOff val="60000"/>
                </a:schemeClr>
              </a:solidFill>
            </a:endParaRPr>
          </a:p>
        </p:txBody>
      </p:sp>
    </p:spTree>
    <p:extLst>
      <p:ext uri="{BB962C8B-B14F-4D97-AF65-F5344CB8AC3E}">
        <p14:creationId xmlns:p14="http://schemas.microsoft.com/office/powerpoint/2010/main" val="852113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age result for g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91"/>
            <a:ext cx="12192000" cy="68663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816687"/>
            <a:ext cx="12192000" cy="5066926"/>
          </a:xfrm>
          <a:prstGeom prst="rect">
            <a:avLst/>
          </a:prstGeom>
          <a:gradFill>
            <a:gsLst>
              <a:gs pos="0">
                <a:schemeClr val="bg1">
                  <a:alpha val="0"/>
                </a:schemeClr>
              </a:gs>
              <a:gs pos="33000">
                <a:schemeClr val="bg1">
                  <a:alpha val="38000"/>
                </a:schemeClr>
              </a:gs>
              <a:gs pos="65000">
                <a:schemeClr val="bg1">
                  <a:alpha val="76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TextBox 2"/>
          <p:cNvSpPr txBox="1"/>
          <p:nvPr/>
        </p:nvSpPr>
        <p:spPr>
          <a:xfrm>
            <a:off x="5086653" y="5268556"/>
            <a:ext cx="2018694" cy="584775"/>
          </a:xfrm>
          <a:prstGeom prst="rect">
            <a:avLst/>
          </a:prstGeom>
          <a:noFill/>
        </p:spPr>
        <p:txBody>
          <a:bodyPr wrap="none" rtlCol="0">
            <a:spAutoFit/>
          </a:bodyPr>
          <a:lstStyle/>
          <a:p>
            <a:r>
              <a:rPr lang="en-US" altLang="ko-KR" sz="3200" dirty="0" smtClean="0"/>
              <a:t>Triune God</a:t>
            </a:r>
            <a:endParaRPr lang="ko-KR" altLang="en-US" sz="3200" dirty="0"/>
          </a:p>
        </p:txBody>
      </p:sp>
      <p:sp>
        <p:nvSpPr>
          <p:cNvPr id="4" name="TextBox 3"/>
          <p:cNvSpPr txBox="1"/>
          <p:nvPr/>
        </p:nvSpPr>
        <p:spPr>
          <a:xfrm>
            <a:off x="3189884" y="6004345"/>
            <a:ext cx="5812232" cy="584775"/>
          </a:xfrm>
          <a:prstGeom prst="rect">
            <a:avLst/>
          </a:prstGeom>
          <a:noFill/>
        </p:spPr>
        <p:txBody>
          <a:bodyPr wrap="none" rtlCol="0">
            <a:spAutoFit/>
          </a:bodyPr>
          <a:lstStyle/>
          <a:p>
            <a:r>
              <a:rPr lang="en-US" altLang="ko-KR" sz="3200" dirty="0" smtClean="0">
                <a:solidFill>
                  <a:schemeClr val="accent4">
                    <a:lumMod val="40000"/>
                    <a:lumOff val="60000"/>
                  </a:schemeClr>
                </a:solidFill>
              </a:rPr>
              <a:t>The father, the son, the holy spirit</a:t>
            </a:r>
            <a:endParaRPr lang="ko-KR" altLang="en-US" sz="3200" dirty="0">
              <a:solidFill>
                <a:schemeClr val="accent4">
                  <a:lumMod val="40000"/>
                  <a:lumOff val="60000"/>
                </a:schemeClr>
              </a:solidFill>
            </a:endParaRPr>
          </a:p>
        </p:txBody>
      </p:sp>
    </p:spTree>
    <p:extLst>
      <p:ext uri="{BB962C8B-B14F-4D97-AF65-F5344CB8AC3E}">
        <p14:creationId xmlns:p14="http://schemas.microsoft.com/office/powerpoint/2010/main" val="16884879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declaration of independence"/>
          <p:cNvPicPr>
            <a:picLocks noChangeAspect="1" noChangeArrowheads="1"/>
          </p:cNvPicPr>
          <p:nvPr/>
        </p:nvPicPr>
        <p:blipFill rotWithShape="1">
          <a:blip r:embed="rId2">
            <a:extLst>
              <a:ext uri="{28A0092B-C50C-407E-A947-70E740481C1C}">
                <a14:useLocalDpi xmlns:a14="http://schemas.microsoft.com/office/drawing/2010/main" val="0"/>
              </a:ext>
            </a:extLst>
          </a:blip>
          <a:srcRect t="660" b="150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816687"/>
            <a:ext cx="12192000" cy="5066926"/>
          </a:xfrm>
          <a:prstGeom prst="rect">
            <a:avLst/>
          </a:prstGeom>
          <a:gradFill>
            <a:gsLst>
              <a:gs pos="0">
                <a:schemeClr val="bg1">
                  <a:alpha val="0"/>
                </a:schemeClr>
              </a:gs>
              <a:gs pos="33000">
                <a:schemeClr val="bg1">
                  <a:alpha val="38000"/>
                </a:schemeClr>
              </a:gs>
              <a:gs pos="65000">
                <a:schemeClr val="bg1">
                  <a:alpha val="76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TextBox 2"/>
          <p:cNvSpPr txBox="1"/>
          <p:nvPr/>
        </p:nvSpPr>
        <p:spPr>
          <a:xfrm>
            <a:off x="2746148" y="5268556"/>
            <a:ext cx="6699719" cy="584775"/>
          </a:xfrm>
          <a:prstGeom prst="rect">
            <a:avLst/>
          </a:prstGeom>
          <a:noFill/>
        </p:spPr>
        <p:txBody>
          <a:bodyPr wrap="none" rtlCol="0">
            <a:spAutoFit/>
          </a:bodyPr>
          <a:lstStyle/>
          <a:p>
            <a:pPr algn="ctr"/>
            <a:r>
              <a:rPr lang="en-US" altLang="ko-KR" sz="3200" dirty="0" smtClean="0"/>
              <a:t>American Declaration of Independence</a:t>
            </a:r>
            <a:endParaRPr lang="ko-KR" altLang="en-US" sz="3200" dirty="0"/>
          </a:p>
        </p:txBody>
      </p:sp>
      <p:sp>
        <p:nvSpPr>
          <p:cNvPr id="4" name="TextBox 3"/>
          <p:cNvSpPr txBox="1"/>
          <p:nvPr/>
        </p:nvSpPr>
        <p:spPr>
          <a:xfrm>
            <a:off x="2544964" y="6004345"/>
            <a:ext cx="7102072" cy="584775"/>
          </a:xfrm>
          <a:prstGeom prst="rect">
            <a:avLst/>
          </a:prstGeom>
          <a:noFill/>
        </p:spPr>
        <p:txBody>
          <a:bodyPr wrap="none" rtlCol="0">
            <a:spAutoFit/>
          </a:bodyPr>
          <a:lstStyle/>
          <a:p>
            <a:r>
              <a:rPr lang="en-US" altLang="ko-KR" sz="3200" dirty="0" smtClean="0">
                <a:solidFill>
                  <a:schemeClr val="accent4">
                    <a:lumMod val="40000"/>
                    <a:lumOff val="60000"/>
                  </a:schemeClr>
                </a:solidFill>
              </a:rPr>
              <a:t>Life, Liberty and the Pursuit of Happiness </a:t>
            </a:r>
            <a:endParaRPr lang="ko-KR" altLang="en-US" sz="3200" dirty="0">
              <a:solidFill>
                <a:schemeClr val="accent4">
                  <a:lumMod val="40000"/>
                  <a:lumOff val="60000"/>
                </a:schemeClr>
              </a:solidFill>
            </a:endParaRPr>
          </a:p>
        </p:txBody>
      </p:sp>
    </p:spTree>
    <p:extLst>
      <p:ext uri="{BB962C8B-B14F-4D97-AF65-F5344CB8AC3E}">
        <p14:creationId xmlns:p14="http://schemas.microsoft.com/office/powerpoint/2010/main" val="35605240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hristmas caro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74402" cy="68481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807809"/>
            <a:ext cx="12192000" cy="5066926"/>
          </a:xfrm>
          <a:prstGeom prst="rect">
            <a:avLst/>
          </a:prstGeom>
          <a:gradFill>
            <a:gsLst>
              <a:gs pos="0">
                <a:schemeClr val="bg1">
                  <a:alpha val="0"/>
                </a:schemeClr>
              </a:gs>
              <a:gs pos="33000">
                <a:schemeClr val="bg1">
                  <a:alpha val="38000"/>
                </a:schemeClr>
              </a:gs>
              <a:gs pos="65000">
                <a:schemeClr val="bg1">
                  <a:alpha val="76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TextBox 2"/>
          <p:cNvSpPr txBox="1"/>
          <p:nvPr/>
        </p:nvSpPr>
        <p:spPr>
          <a:xfrm>
            <a:off x="4705234" y="5101274"/>
            <a:ext cx="2781531" cy="584775"/>
          </a:xfrm>
          <a:prstGeom prst="rect">
            <a:avLst/>
          </a:prstGeom>
          <a:noFill/>
        </p:spPr>
        <p:txBody>
          <a:bodyPr wrap="none" rtlCol="0">
            <a:spAutoFit/>
          </a:bodyPr>
          <a:lstStyle/>
          <a:p>
            <a:pPr algn="ctr"/>
            <a:r>
              <a:rPr lang="en-US" altLang="ko-KR" sz="3200" dirty="0" smtClean="0"/>
              <a:t>Scrooge’s Sages</a:t>
            </a:r>
            <a:endParaRPr lang="ko-KR" altLang="en-US" sz="3200" dirty="0"/>
          </a:p>
        </p:txBody>
      </p:sp>
      <p:sp>
        <p:nvSpPr>
          <p:cNvPr id="4" name="TextBox 3"/>
          <p:cNvSpPr txBox="1"/>
          <p:nvPr/>
        </p:nvSpPr>
        <p:spPr>
          <a:xfrm>
            <a:off x="943101" y="5791024"/>
            <a:ext cx="10305834" cy="1077218"/>
          </a:xfrm>
          <a:prstGeom prst="rect">
            <a:avLst/>
          </a:prstGeom>
          <a:noFill/>
        </p:spPr>
        <p:txBody>
          <a:bodyPr wrap="none" rtlCol="0">
            <a:spAutoFit/>
          </a:bodyPr>
          <a:lstStyle/>
          <a:p>
            <a:pPr algn="ctr"/>
            <a:r>
              <a:rPr lang="en-US" altLang="ko-KR" sz="3200" dirty="0" smtClean="0">
                <a:solidFill>
                  <a:schemeClr val="accent4">
                    <a:lumMod val="40000"/>
                    <a:lumOff val="60000"/>
                  </a:schemeClr>
                </a:solidFill>
              </a:rPr>
              <a:t>The ghost of Christmas past, the ghost of Christmas present, </a:t>
            </a:r>
            <a:br>
              <a:rPr lang="en-US" altLang="ko-KR" sz="3200" dirty="0" smtClean="0">
                <a:solidFill>
                  <a:schemeClr val="accent4">
                    <a:lumMod val="40000"/>
                    <a:lumOff val="60000"/>
                  </a:schemeClr>
                </a:solidFill>
              </a:rPr>
            </a:br>
            <a:r>
              <a:rPr lang="en-US" altLang="ko-KR" sz="3200" dirty="0" smtClean="0">
                <a:solidFill>
                  <a:schemeClr val="accent4">
                    <a:lumMod val="40000"/>
                    <a:lumOff val="60000"/>
                  </a:schemeClr>
                </a:solidFill>
              </a:rPr>
              <a:t>the ghost of Christmases yet to come</a:t>
            </a:r>
            <a:endParaRPr lang="ko-KR" altLang="en-US" sz="3200" dirty="0">
              <a:solidFill>
                <a:schemeClr val="accent4">
                  <a:lumMod val="40000"/>
                  <a:lumOff val="60000"/>
                </a:schemeClr>
              </a:solidFill>
            </a:endParaRPr>
          </a:p>
        </p:txBody>
      </p:sp>
    </p:spTree>
    <p:extLst>
      <p:ext uri="{BB962C8B-B14F-4D97-AF65-F5344CB8AC3E}">
        <p14:creationId xmlns:p14="http://schemas.microsoft.com/office/powerpoint/2010/main" val="13620370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16687"/>
            <a:ext cx="12192000" cy="5066926"/>
          </a:xfrm>
          <a:prstGeom prst="rect">
            <a:avLst/>
          </a:prstGeom>
          <a:gradFill>
            <a:gsLst>
              <a:gs pos="0">
                <a:schemeClr val="bg1">
                  <a:alpha val="0"/>
                </a:schemeClr>
              </a:gs>
              <a:gs pos="33000">
                <a:schemeClr val="bg1">
                  <a:alpha val="38000"/>
                </a:schemeClr>
              </a:gs>
              <a:gs pos="65000">
                <a:schemeClr val="bg1">
                  <a:alpha val="76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TextBox 2"/>
          <p:cNvSpPr txBox="1"/>
          <p:nvPr/>
        </p:nvSpPr>
        <p:spPr>
          <a:xfrm>
            <a:off x="4357069" y="5268556"/>
            <a:ext cx="3477875" cy="584775"/>
          </a:xfrm>
          <a:prstGeom prst="rect">
            <a:avLst/>
          </a:prstGeom>
          <a:noFill/>
        </p:spPr>
        <p:txBody>
          <a:bodyPr wrap="none" rtlCol="0">
            <a:spAutoFit/>
          </a:bodyPr>
          <a:lstStyle/>
          <a:p>
            <a:pPr algn="ctr"/>
            <a:r>
              <a:rPr lang="en-US" altLang="ko-KR" sz="3200" dirty="0" smtClean="0"/>
              <a:t>The three monkeys:</a:t>
            </a:r>
            <a:endParaRPr lang="ko-KR" altLang="en-US" sz="3200" dirty="0"/>
          </a:p>
        </p:txBody>
      </p:sp>
      <p:sp>
        <p:nvSpPr>
          <p:cNvPr id="4" name="TextBox 3"/>
          <p:cNvSpPr txBox="1"/>
          <p:nvPr/>
        </p:nvSpPr>
        <p:spPr>
          <a:xfrm>
            <a:off x="2803047" y="5932391"/>
            <a:ext cx="6585905" cy="584775"/>
          </a:xfrm>
          <a:prstGeom prst="rect">
            <a:avLst/>
          </a:prstGeom>
          <a:noFill/>
        </p:spPr>
        <p:txBody>
          <a:bodyPr wrap="none" rtlCol="0">
            <a:spAutoFit/>
          </a:bodyPr>
          <a:lstStyle/>
          <a:p>
            <a:r>
              <a:rPr lang="en-US" altLang="ko-KR" sz="3200" dirty="0" smtClean="0">
                <a:solidFill>
                  <a:schemeClr val="accent4">
                    <a:lumMod val="40000"/>
                    <a:lumOff val="60000"/>
                  </a:schemeClr>
                </a:solidFill>
              </a:rPr>
              <a:t>See no evil, hear no evil, speak no evil.</a:t>
            </a:r>
            <a:endParaRPr lang="ko-KR" altLang="en-US" sz="3200" dirty="0">
              <a:solidFill>
                <a:schemeClr val="accent4">
                  <a:lumMod val="40000"/>
                  <a:lumOff val="60000"/>
                </a:schemeClr>
              </a:solidFill>
            </a:endParaRPr>
          </a:p>
        </p:txBody>
      </p:sp>
      <p:pic>
        <p:nvPicPr>
          <p:cNvPr id="8194" name="Picture 2" descr="Image result for 3 monke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6317" y="701770"/>
            <a:ext cx="7050719" cy="470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1919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house in the forest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2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802384" y="1811045"/>
            <a:ext cx="6587231" cy="2574524"/>
          </a:xfrm>
          <a:prstGeom prst="roundRect">
            <a:avLst>
              <a:gd name="adj" fmla="val 36609"/>
            </a:avLst>
          </a:prstGeom>
          <a:solidFill>
            <a:schemeClr val="dk1">
              <a:alpha val="69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2" name="Title 1"/>
          <p:cNvSpPr>
            <a:spLocks noGrp="1"/>
          </p:cNvSpPr>
          <p:nvPr>
            <p:ph type="ctrTitle"/>
          </p:nvPr>
        </p:nvSpPr>
        <p:spPr/>
        <p:txBody>
          <a:bodyPr>
            <a:normAutofit/>
          </a:bodyPr>
          <a:lstStyle/>
          <a:p>
            <a:r>
              <a:rPr lang="en-US" altLang="ko-KR" sz="9600" dirty="0" smtClean="0">
                <a:solidFill>
                  <a:schemeClr val="accent4">
                    <a:lumMod val="40000"/>
                    <a:lumOff val="60000"/>
                  </a:schemeClr>
                </a:solidFill>
                <a:effectLst>
                  <a:outerShdw blurRad="38100" dist="38100" dir="2700000" algn="tl">
                    <a:srgbClr val="000000">
                      <a:alpha val="43137"/>
                    </a:srgbClr>
                  </a:outerShdw>
                </a:effectLst>
                <a:latin typeface="Hobo BT" pitchFamily="2" charset="0"/>
                <a:ea typeface="Segoe UI Black" panose="020B0A02040204020203" pitchFamily="34" charset="0"/>
              </a:rPr>
              <a:t>Goldilocks</a:t>
            </a:r>
            <a:endParaRPr lang="ko-KR" altLang="en-US" sz="8000" dirty="0">
              <a:solidFill>
                <a:schemeClr val="accent4">
                  <a:lumMod val="40000"/>
                  <a:lumOff val="60000"/>
                </a:schemeClr>
              </a:solidFill>
              <a:effectLst>
                <a:outerShdw blurRad="38100" dist="38100" dir="2700000" algn="tl">
                  <a:srgbClr val="000000">
                    <a:alpha val="43137"/>
                  </a:srgbClr>
                </a:outerShdw>
              </a:effectLst>
              <a:latin typeface="Hobo BT" pitchFamily="2" charset="0"/>
            </a:endParaRPr>
          </a:p>
        </p:txBody>
      </p:sp>
      <p:sp>
        <p:nvSpPr>
          <p:cNvPr id="4" name="Subtitle 3"/>
          <p:cNvSpPr>
            <a:spLocks noGrp="1"/>
          </p:cNvSpPr>
          <p:nvPr>
            <p:ph type="subTitle" idx="1"/>
          </p:nvPr>
        </p:nvSpPr>
        <p:spPr>
          <a:xfrm>
            <a:off x="4199138" y="3602038"/>
            <a:ext cx="3793724" cy="428424"/>
          </a:xfrm>
        </p:spPr>
        <p:txBody>
          <a:bodyPr/>
          <a:lstStyle/>
          <a:p>
            <a:r>
              <a:rPr lang="en-US" altLang="ko-KR" dirty="0" smtClean="0"/>
              <a:t>How many sets of three? </a:t>
            </a:r>
            <a:endParaRPr lang="ko-KR" altLang="en-US" dirty="0"/>
          </a:p>
        </p:txBody>
      </p:sp>
    </p:spTree>
    <p:extLst>
      <p:ext uri="{BB962C8B-B14F-4D97-AF65-F5344CB8AC3E}">
        <p14:creationId xmlns:p14="http://schemas.microsoft.com/office/powerpoint/2010/main" val="57857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house in the forest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2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6033" y="5275474"/>
            <a:ext cx="6096000" cy="1200329"/>
          </a:xfrm>
          <a:prstGeom prst="rect">
            <a:avLst/>
          </a:prstGeom>
          <a:solidFill>
            <a:schemeClr val="bg1">
              <a:alpha val="67000"/>
            </a:schemeClr>
          </a:solidFill>
        </p:spPr>
        <p:txBody>
          <a:bodyPr>
            <a:spAutoFit/>
          </a:bodyPr>
          <a:lstStyle/>
          <a:p>
            <a:r>
              <a:rPr lang="en-US" altLang="ko-KR" dirty="0">
                <a:latin typeface="Helvetica" panose="020B0604020202020204" pitchFamily="34" charset="0"/>
              </a:rPr>
              <a:t>Once upon a time, there was a little girl named Goldilocks.  She  went for a walk in the forest.  Pretty soon, she came upon a house.  She knocked and, when no one answered, she walked right in.</a:t>
            </a:r>
            <a:endParaRPr lang="ko-KR" altLang="en-US" dirty="0"/>
          </a:p>
        </p:txBody>
      </p:sp>
      <p:pic>
        <p:nvPicPr>
          <p:cNvPr id="1030" name="Picture 6" descr="Image result for golilo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24368" y="1490159"/>
            <a:ext cx="2762250" cy="5172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20322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room background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t="17878" b="480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dining room cartoon"/>
          <p:cNvPicPr>
            <a:picLocks noChangeAspect="1" noChangeArrowheads="1"/>
          </p:cNvPicPr>
          <p:nvPr/>
        </p:nvPicPr>
        <p:blipFill rotWithShape="1">
          <a:blip r:embed="rId3">
            <a:extLst>
              <a:ext uri="{28A0092B-C50C-407E-A947-70E740481C1C}">
                <a14:useLocalDpi xmlns:a14="http://schemas.microsoft.com/office/drawing/2010/main" val="0"/>
              </a:ext>
            </a:extLst>
          </a:blip>
          <a:srcRect t="26154" b="8137"/>
          <a:stretch/>
        </p:blipFill>
        <p:spPr bwMode="auto">
          <a:xfrm>
            <a:off x="5000325" y="1778506"/>
            <a:ext cx="6507978" cy="42763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owl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4099" y="2725444"/>
            <a:ext cx="820801" cy="8208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bowl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1393" y="2733969"/>
            <a:ext cx="820801" cy="8208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bowl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12746" y="2822902"/>
            <a:ext cx="948647" cy="9486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goliloc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7612" y="1164755"/>
            <a:ext cx="2611632" cy="48900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55373" y="4574739"/>
            <a:ext cx="7941276" cy="2031325"/>
          </a:xfrm>
          <a:prstGeom prst="rect">
            <a:avLst/>
          </a:prstGeom>
          <a:solidFill>
            <a:schemeClr val="bg1">
              <a:alpha val="67000"/>
            </a:schemeClr>
          </a:solidFill>
        </p:spPr>
        <p:txBody>
          <a:bodyPr wrap="square">
            <a:spAutoFit/>
          </a:bodyPr>
          <a:lstStyle/>
          <a:p>
            <a:r>
              <a:rPr lang="en-US" altLang="ko-KR" dirty="0">
                <a:latin typeface="Helvetica" panose="020B0604020202020204" pitchFamily="34" charset="0"/>
              </a:rPr>
              <a:t>At the table in the kitchen, there were three bowls of porridge.  Goldilocks was hungry.  She tasted the porridge from the first bowl.</a:t>
            </a:r>
          </a:p>
          <a:p>
            <a:r>
              <a:rPr lang="en-US" altLang="ko-KR" dirty="0">
                <a:latin typeface="Helvetica" panose="020B0604020202020204" pitchFamily="34" charset="0"/>
              </a:rPr>
              <a:t>"This porridge is too hot!" she exclaimed.</a:t>
            </a:r>
          </a:p>
          <a:p>
            <a:r>
              <a:rPr lang="en-US" altLang="ko-KR" dirty="0">
                <a:latin typeface="Helvetica" panose="020B0604020202020204" pitchFamily="34" charset="0"/>
              </a:rPr>
              <a:t>So, she tasted the porridge from the second bowl.</a:t>
            </a:r>
          </a:p>
          <a:p>
            <a:r>
              <a:rPr lang="en-US" altLang="ko-KR" dirty="0">
                <a:latin typeface="Helvetica" panose="020B0604020202020204" pitchFamily="34" charset="0"/>
              </a:rPr>
              <a:t>"This porridge is too cold," she said</a:t>
            </a:r>
          </a:p>
          <a:p>
            <a:r>
              <a:rPr lang="en-US" altLang="ko-KR" dirty="0">
                <a:latin typeface="Helvetica" panose="020B0604020202020204" pitchFamily="34" charset="0"/>
              </a:rPr>
              <a:t>So, she tasted the last bowl of porridge.</a:t>
            </a:r>
          </a:p>
          <a:p>
            <a:r>
              <a:rPr lang="en-US" altLang="ko-KR" dirty="0">
                <a:latin typeface="Helvetica" panose="020B0604020202020204" pitchFamily="34" charset="0"/>
              </a:rPr>
              <a:t>"</a:t>
            </a:r>
            <a:r>
              <a:rPr lang="en-US" altLang="ko-KR" dirty="0" err="1">
                <a:latin typeface="Helvetica" panose="020B0604020202020204" pitchFamily="34" charset="0"/>
              </a:rPr>
              <a:t>Ahhh</a:t>
            </a:r>
            <a:r>
              <a:rPr lang="en-US" altLang="ko-KR" dirty="0">
                <a:latin typeface="Helvetica" panose="020B0604020202020204" pitchFamily="34" charset="0"/>
              </a:rPr>
              <a:t>, this porridge is just right," she said happily and she ate it all up.</a:t>
            </a:r>
            <a:endParaRPr lang="en-US" altLang="ko-KR" b="0" i="0" dirty="0">
              <a:effectLst/>
              <a:latin typeface="Helvetica" panose="020B0604020202020204" pitchFamily="34" charset="0"/>
            </a:endParaRPr>
          </a:p>
        </p:txBody>
      </p:sp>
    </p:spTree>
    <p:extLst>
      <p:ext uri="{BB962C8B-B14F-4D97-AF65-F5344CB8AC3E}">
        <p14:creationId xmlns:p14="http://schemas.microsoft.com/office/powerpoint/2010/main" val="357642546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island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399" y="0"/>
            <a:ext cx="146303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altLang="ko-KR" dirty="0" smtClean="0">
                <a:solidFill>
                  <a:schemeClr val="accent4">
                    <a:lumMod val="40000"/>
                    <a:lumOff val="60000"/>
                  </a:schemeClr>
                </a:solidFill>
                <a:latin typeface="Segoe UI Black" panose="020B0A02040204020203" pitchFamily="34" charset="0"/>
                <a:ea typeface="Segoe UI Black" panose="020B0A02040204020203" pitchFamily="34" charset="0"/>
              </a:rPr>
              <a:t>Three Irishmen on an Island</a:t>
            </a:r>
            <a:endParaRPr lang="ko-KR" altLang="en-US" dirty="0">
              <a:solidFill>
                <a:schemeClr val="accent4">
                  <a:lumMod val="40000"/>
                  <a:lumOff val="60000"/>
                </a:schemeClr>
              </a:solidFill>
              <a:latin typeface="Segoe UI Black" panose="020B0A02040204020203" pitchFamily="34" charset="0"/>
            </a:endParaRPr>
          </a:p>
        </p:txBody>
      </p:sp>
      <p:sp>
        <p:nvSpPr>
          <p:cNvPr id="3" name="Content Placeholder 2"/>
          <p:cNvSpPr>
            <a:spLocks noGrp="1"/>
          </p:cNvSpPr>
          <p:nvPr>
            <p:ph idx="1"/>
          </p:nvPr>
        </p:nvSpPr>
        <p:spPr>
          <a:xfrm>
            <a:off x="838200" y="5337110"/>
            <a:ext cx="10515600" cy="1146067"/>
          </a:xfrm>
          <a:solidFill>
            <a:schemeClr val="bg1">
              <a:alpha val="56000"/>
            </a:schemeClr>
          </a:solidFill>
        </p:spPr>
        <p:txBody>
          <a:bodyPr anchor="b"/>
          <a:lstStyle/>
          <a:p>
            <a:pPr marL="0" indent="0" algn="ctr">
              <a:buNone/>
            </a:pPr>
            <a:r>
              <a:rPr lang="en-US" altLang="ko-KR" dirty="0"/>
              <a:t>The first one asks to be </a:t>
            </a:r>
            <a:r>
              <a:rPr lang="en-US" altLang="ko-KR" dirty="0">
                <a:solidFill>
                  <a:srgbClr val="FFFF00"/>
                </a:solidFill>
              </a:rPr>
              <a:t>intelligent</a:t>
            </a:r>
            <a:r>
              <a:rPr lang="en-US" altLang="ko-KR" dirty="0"/>
              <a:t>. </a:t>
            </a:r>
            <a:endParaRPr lang="en-US" altLang="ko-KR" dirty="0" smtClean="0"/>
          </a:p>
          <a:p>
            <a:pPr marL="0" indent="0" algn="ctr">
              <a:buNone/>
            </a:pPr>
            <a:r>
              <a:rPr lang="en-US" altLang="ko-KR" dirty="0" smtClean="0"/>
              <a:t>Instantly</a:t>
            </a:r>
            <a:r>
              <a:rPr lang="en-US" altLang="ko-KR" dirty="0"/>
              <a:t>, he is turned into a </a:t>
            </a:r>
            <a:r>
              <a:rPr lang="en-US" altLang="ko-KR" dirty="0">
                <a:solidFill>
                  <a:schemeClr val="accent5">
                    <a:lumMod val="40000"/>
                    <a:lumOff val="60000"/>
                  </a:schemeClr>
                </a:solidFill>
              </a:rPr>
              <a:t>Scotsman</a:t>
            </a:r>
            <a:r>
              <a:rPr lang="en-US" altLang="ko-KR" dirty="0"/>
              <a:t> and he swims off the island.</a:t>
            </a:r>
            <a:endParaRPr lang="ko-KR" altLang="en-US" dirty="0"/>
          </a:p>
        </p:txBody>
      </p:sp>
      <p:pic>
        <p:nvPicPr>
          <p:cNvPr id="6" name="Picture 4" descr="Image result for man holding irish fla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460" y="1257255"/>
            <a:ext cx="3202060" cy="3283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descr="Image result for man holding irish fla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230" y="2244987"/>
            <a:ext cx="3202060" cy="3283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descr="Image result for man holding irish fla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165" y="2244987"/>
            <a:ext cx="3202060" cy="3283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0" name="Picture 2" descr="Image result for swimming man  cartoon"/>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6019" b="57593" l="2400" r="96600"/>
                    </a14:imgEffect>
                  </a14:imgLayer>
                </a14:imgProps>
              </a:ext>
              <a:ext uri="{28A0092B-C50C-407E-A947-70E740481C1C}">
                <a14:useLocalDpi xmlns:a14="http://schemas.microsoft.com/office/drawing/2010/main" val="0"/>
              </a:ext>
            </a:extLst>
          </a:blip>
          <a:srcRect t="33426" b="39537"/>
          <a:stretch/>
        </p:blipFill>
        <p:spPr bwMode="auto">
          <a:xfrm>
            <a:off x="9626455" y="7653953"/>
            <a:ext cx="3075665" cy="898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fairy cartoo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7970"/>
          <a:stretch/>
        </p:blipFill>
        <p:spPr bwMode="auto">
          <a:xfrm>
            <a:off x="9315380" y="995275"/>
            <a:ext cx="856809" cy="108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10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7"/>
                                        </p:tgtEl>
                                      </p:cBhvr>
                                    </p:animEffect>
                                    <p:set>
                                      <p:cBhvr>
                                        <p:cTn id="7" dur="1" fill="hold">
                                          <p:stCondLst>
                                            <p:cond delay="249"/>
                                          </p:stCondLst>
                                        </p:cTn>
                                        <p:tgtEl>
                                          <p:spTgt spid="7"/>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0.23334 -0.53704 L -0.12917 -0.65185 C -0.11316 -0.6581 -0.11967 -0.65741 -0.10977 -0.65741 L 0.00652 -0.56481 L 0.10717 -0.46852 L 0.15691 -0.47407 L 0.17019 -0.47407 L 0.20417 -0.46296 " pathEditMode="relative" rAng="0" ptsTypes="AAAAAAAA">
                                      <p:cBhvr>
                                        <p:cTn id="9" dur="2000" fill="hold"/>
                                        <p:tgtEl>
                                          <p:spTgt spid="7170"/>
                                        </p:tgtEl>
                                        <p:attrNameLst>
                                          <p:attrName>ppt_x</p:attrName>
                                          <p:attrName>ppt_y</p:attrName>
                                        </p:attrNameLst>
                                      </p:cBhvr>
                                      <p:rCtr x="21875" y="-2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room background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t="17597" b="740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chai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7489" y="1576241"/>
            <a:ext cx="2859801" cy="370551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chair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7137" y="2706288"/>
            <a:ext cx="1611081" cy="26093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chair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072381" y="3746376"/>
            <a:ext cx="1052035" cy="17038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4758" y="4010959"/>
            <a:ext cx="7496432" cy="2585323"/>
          </a:xfrm>
          <a:prstGeom prst="rect">
            <a:avLst/>
          </a:prstGeom>
          <a:solidFill>
            <a:schemeClr val="bg1">
              <a:alpha val="67000"/>
            </a:schemeClr>
          </a:solidFill>
        </p:spPr>
        <p:txBody>
          <a:bodyPr wrap="square">
            <a:spAutoFit/>
          </a:bodyPr>
          <a:lstStyle/>
          <a:p>
            <a:r>
              <a:rPr lang="en-US" altLang="ko-KR" dirty="0">
                <a:latin typeface="Helvetica" panose="020B0604020202020204" pitchFamily="34" charset="0"/>
              </a:rPr>
              <a:t>After she'd eaten the three bears' breakfasts she decided she was feeling a little tired.  So, she walked into the living room where she saw three chairs.  Goldilocks sat in the first chair to rest her feet.  </a:t>
            </a:r>
          </a:p>
          <a:p>
            <a:r>
              <a:rPr lang="en-US" altLang="ko-KR" dirty="0">
                <a:latin typeface="Helvetica" panose="020B0604020202020204" pitchFamily="34" charset="0"/>
              </a:rPr>
              <a:t>"This chair is too big!" she exclaimed.</a:t>
            </a:r>
          </a:p>
          <a:p>
            <a:r>
              <a:rPr lang="en-US" altLang="ko-KR" dirty="0">
                <a:latin typeface="Helvetica" panose="020B0604020202020204" pitchFamily="34" charset="0"/>
              </a:rPr>
              <a:t>So she sat in the second chair.</a:t>
            </a:r>
          </a:p>
          <a:p>
            <a:r>
              <a:rPr lang="en-US" altLang="ko-KR" dirty="0">
                <a:latin typeface="Helvetica" panose="020B0604020202020204" pitchFamily="34" charset="0"/>
              </a:rPr>
              <a:t>"This chair is too big, too!"  she whined.</a:t>
            </a:r>
          </a:p>
          <a:p>
            <a:r>
              <a:rPr lang="en-US" altLang="ko-KR" dirty="0">
                <a:latin typeface="Helvetica" panose="020B0604020202020204" pitchFamily="34" charset="0"/>
              </a:rPr>
              <a:t>So she tried the last and smallest chair.</a:t>
            </a:r>
          </a:p>
          <a:p>
            <a:r>
              <a:rPr lang="en-US" altLang="ko-KR" dirty="0">
                <a:latin typeface="Helvetica" panose="020B0604020202020204" pitchFamily="34" charset="0"/>
              </a:rPr>
              <a:t>"</a:t>
            </a:r>
            <a:r>
              <a:rPr lang="en-US" altLang="ko-KR" dirty="0" err="1">
                <a:latin typeface="Helvetica" panose="020B0604020202020204" pitchFamily="34" charset="0"/>
              </a:rPr>
              <a:t>Ahhh</a:t>
            </a:r>
            <a:r>
              <a:rPr lang="en-US" altLang="ko-KR" dirty="0">
                <a:latin typeface="Helvetica" panose="020B0604020202020204" pitchFamily="34" charset="0"/>
              </a:rPr>
              <a:t>, this chair is just right," she sighed.  But just as she settled down into the chair to rest, it broke into pieces</a:t>
            </a:r>
            <a:r>
              <a:rPr lang="en-US" altLang="ko-KR" dirty="0" smtClean="0">
                <a:latin typeface="Helvetica" panose="020B0604020202020204" pitchFamily="34" charset="0"/>
              </a:rPr>
              <a:t>!</a:t>
            </a:r>
            <a:endParaRPr lang="ko-KR" altLang="en-US" dirty="0"/>
          </a:p>
        </p:txBody>
      </p:sp>
      <p:pic>
        <p:nvPicPr>
          <p:cNvPr id="8" name="Picture 6" descr="Image result for goliloc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933569" y="2352583"/>
            <a:ext cx="2078815" cy="3892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88445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Image result for bedroom empty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762"/>
            <a:ext cx="12192000" cy="72237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3 beds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8611" y="4255557"/>
            <a:ext cx="2752078" cy="15503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15844" y="751117"/>
            <a:ext cx="6096000" cy="1477328"/>
          </a:xfrm>
          <a:prstGeom prst="rect">
            <a:avLst/>
          </a:prstGeom>
          <a:solidFill>
            <a:schemeClr val="bg1">
              <a:alpha val="67000"/>
            </a:schemeClr>
          </a:solidFill>
        </p:spPr>
        <p:txBody>
          <a:bodyPr>
            <a:spAutoFit/>
          </a:bodyPr>
          <a:lstStyle/>
          <a:p>
            <a:r>
              <a:rPr lang="en-US" altLang="ko-KR" dirty="0">
                <a:latin typeface="Helvetica" panose="020B0604020202020204" pitchFamily="34" charset="0"/>
              </a:rPr>
              <a:t>Goldilocks was very tired by this time, so she went upstairs to the bedroom.  She lay down in the first bed, but it was too hard.  Then she lay in the second bed, but it was too soft.  Then she lay down in the third bed and it was just right.  Goldilocks fell asleep</a:t>
            </a:r>
            <a:endParaRPr lang="ko-KR" altLang="en-US" dirty="0"/>
          </a:p>
        </p:txBody>
      </p:sp>
      <p:pic>
        <p:nvPicPr>
          <p:cNvPr id="5122" name="Picture 2" descr="Image result for 3 beds carto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422" y="4190260"/>
            <a:ext cx="3394037" cy="190914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3 beds carto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981" y="3505199"/>
            <a:ext cx="3895725" cy="33528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goliloc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125982" y="2013240"/>
            <a:ext cx="2325362" cy="43540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24514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room background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t="17878" b="480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dining room cartoon"/>
          <p:cNvPicPr>
            <a:picLocks noChangeAspect="1" noChangeArrowheads="1"/>
          </p:cNvPicPr>
          <p:nvPr/>
        </p:nvPicPr>
        <p:blipFill rotWithShape="1">
          <a:blip r:embed="rId3">
            <a:extLst>
              <a:ext uri="{28A0092B-C50C-407E-A947-70E740481C1C}">
                <a14:useLocalDpi xmlns:a14="http://schemas.microsoft.com/office/drawing/2010/main" val="0"/>
              </a:ext>
            </a:extLst>
          </a:blip>
          <a:srcRect t="26154" b="8137"/>
          <a:stretch/>
        </p:blipFill>
        <p:spPr bwMode="auto">
          <a:xfrm>
            <a:off x="5000325" y="1778506"/>
            <a:ext cx="6507978" cy="42763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bowl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4099" y="2725444"/>
            <a:ext cx="820801" cy="8208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bowl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1393" y="2733969"/>
            <a:ext cx="820801" cy="8208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bowl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12746" y="2822902"/>
            <a:ext cx="948647" cy="94864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e result for cartoon bea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82957" y="3490909"/>
            <a:ext cx="1677566" cy="28620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descr="Image result for cartoon bea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65875" y1="4114" x2="41625" y2="2771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94310" y="351717"/>
            <a:ext cx="2456747" cy="53741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8" name="Picture 6" descr="Image result for cartoon be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2726410" y="1480316"/>
            <a:ext cx="2273915" cy="4474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560173" y="4525312"/>
            <a:ext cx="6096000" cy="2031325"/>
          </a:xfrm>
          <a:prstGeom prst="rect">
            <a:avLst/>
          </a:prstGeom>
          <a:solidFill>
            <a:schemeClr val="bg1">
              <a:alpha val="67000"/>
            </a:schemeClr>
          </a:solidFill>
        </p:spPr>
        <p:txBody>
          <a:bodyPr>
            <a:spAutoFit/>
          </a:bodyPr>
          <a:lstStyle/>
          <a:p>
            <a:r>
              <a:rPr lang="en-US" altLang="ko-KR" dirty="0">
                <a:latin typeface="Helvetica" panose="020B0604020202020204" pitchFamily="34" charset="0"/>
              </a:rPr>
              <a:t>As she was sleeping, the three bears came home.</a:t>
            </a:r>
          </a:p>
          <a:p>
            <a:r>
              <a:rPr lang="en-US" altLang="ko-KR" dirty="0">
                <a:latin typeface="Helvetica" panose="020B0604020202020204" pitchFamily="34" charset="0"/>
              </a:rPr>
              <a:t>"Someone's been eating my porridge," growled the Papa bear.</a:t>
            </a:r>
          </a:p>
          <a:p>
            <a:r>
              <a:rPr lang="en-US" altLang="ko-KR" dirty="0">
                <a:latin typeface="Helvetica" panose="020B0604020202020204" pitchFamily="34" charset="0"/>
              </a:rPr>
              <a:t>"Someone's been eating my porridge," said the Mama bear.</a:t>
            </a:r>
          </a:p>
          <a:p>
            <a:r>
              <a:rPr lang="en-US" altLang="ko-KR" dirty="0">
                <a:latin typeface="Helvetica" panose="020B0604020202020204" pitchFamily="34" charset="0"/>
              </a:rPr>
              <a:t>"Someone's been eating my porridge and they ate it all up!" cried the Baby bear</a:t>
            </a:r>
            <a:r>
              <a:rPr lang="en-US" altLang="ko-KR" dirty="0" smtClean="0">
                <a:latin typeface="Helvetica" panose="020B0604020202020204" pitchFamily="34" charset="0"/>
              </a:rPr>
              <a:t>.</a:t>
            </a:r>
            <a:endParaRPr lang="en-US" altLang="ko-KR" dirty="0">
              <a:latin typeface="Helvetica" panose="020B0604020202020204" pitchFamily="34" charset="0"/>
            </a:endParaRPr>
          </a:p>
        </p:txBody>
      </p:sp>
    </p:spTree>
    <p:extLst>
      <p:ext uri="{BB962C8B-B14F-4D97-AF65-F5344CB8AC3E}">
        <p14:creationId xmlns:p14="http://schemas.microsoft.com/office/powerpoint/2010/main" val="349084558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 result for room background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t="17597" b="740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Image result for chai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7489" y="1576241"/>
            <a:ext cx="2859801" cy="37055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chair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7137" y="2706288"/>
            <a:ext cx="1611081" cy="26093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cartoon be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3132" y="904697"/>
            <a:ext cx="1976908" cy="4324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6" descr="Image result for cartoon be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3050914" y="1628812"/>
            <a:ext cx="1829786" cy="36003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6" name="Picture 2" descr="Image result for broken chai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28927" y="3826275"/>
            <a:ext cx="1947169" cy="19471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cartoon bea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16393" y="3247800"/>
            <a:ext cx="1349913" cy="23030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94677" y="4881906"/>
            <a:ext cx="6096000" cy="1477328"/>
          </a:xfrm>
          <a:prstGeom prst="rect">
            <a:avLst/>
          </a:prstGeom>
          <a:solidFill>
            <a:schemeClr val="bg1">
              <a:alpha val="67000"/>
            </a:schemeClr>
          </a:solidFill>
        </p:spPr>
        <p:txBody>
          <a:bodyPr>
            <a:spAutoFit/>
          </a:bodyPr>
          <a:lstStyle/>
          <a:p>
            <a:r>
              <a:rPr lang="en-US" altLang="ko-KR" dirty="0">
                <a:latin typeface="Helvetica" panose="020B0604020202020204" pitchFamily="34" charset="0"/>
              </a:rPr>
              <a:t>"Someone's been sitting in my chair," growled the Papa bear.</a:t>
            </a:r>
          </a:p>
          <a:p>
            <a:r>
              <a:rPr lang="en-US" altLang="ko-KR" dirty="0">
                <a:latin typeface="Helvetica" panose="020B0604020202020204" pitchFamily="34" charset="0"/>
              </a:rPr>
              <a:t>"Someone's been sitting in my chair," said the Mama bear.</a:t>
            </a:r>
          </a:p>
          <a:p>
            <a:r>
              <a:rPr lang="en-US" altLang="ko-KR" dirty="0">
                <a:latin typeface="Helvetica" panose="020B0604020202020204" pitchFamily="34" charset="0"/>
              </a:rPr>
              <a:t>"Someone's been sitting in my chair and they've broken it all to pieces," cried the Baby bear.</a:t>
            </a:r>
            <a:endParaRPr lang="en-US" altLang="ko-KR" b="0" i="0" dirty="0">
              <a:effectLst/>
              <a:latin typeface="Helvetica" panose="020B0604020202020204" pitchFamily="34" charset="0"/>
            </a:endParaRPr>
          </a:p>
        </p:txBody>
      </p:sp>
    </p:spTree>
    <p:extLst>
      <p:ext uri="{BB962C8B-B14F-4D97-AF65-F5344CB8AC3E}">
        <p14:creationId xmlns:p14="http://schemas.microsoft.com/office/powerpoint/2010/main" val="186139648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Image result for bedroom empty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762"/>
            <a:ext cx="12192000" cy="72237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3 beds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8611" y="4255557"/>
            <a:ext cx="2752078" cy="1550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3 beds carto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422" y="4190260"/>
            <a:ext cx="3394037" cy="19091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3 beds carto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981" y="3505199"/>
            <a:ext cx="3895725" cy="33528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44362" y="705085"/>
            <a:ext cx="6096000" cy="2031325"/>
          </a:xfrm>
          <a:prstGeom prst="rect">
            <a:avLst/>
          </a:prstGeom>
          <a:solidFill>
            <a:schemeClr val="bg1">
              <a:alpha val="67000"/>
            </a:schemeClr>
          </a:solidFill>
        </p:spPr>
        <p:txBody>
          <a:bodyPr>
            <a:spAutoFit/>
          </a:bodyPr>
          <a:lstStyle/>
          <a:p>
            <a:r>
              <a:rPr lang="en-US" altLang="ko-KR" dirty="0">
                <a:latin typeface="Helvetica" panose="020B0604020202020204" pitchFamily="34" charset="0"/>
              </a:rPr>
              <a:t>They decided to look around some more and when they got upstairs to the bedroom, Papa bear growled, "Someone's been sleeping in my bed,"</a:t>
            </a:r>
          </a:p>
          <a:p>
            <a:r>
              <a:rPr lang="en-US" altLang="ko-KR" dirty="0">
                <a:latin typeface="Helvetica" panose="020B0604020202020204" pitchFamily="34" charset="0"/>
              </a:rPr>
              <a:t>"Someone's been sleeping in my bed, too" said the Mama bear</a:t>
            </a:r>
          </a:p>
          <a:p>
            <a:r>
              <a:rPr lang="en-US" altLang="ko-KR" dirty="0">
                <a:latin typeface="Helvetica" panose="020B0604020202020204" pitchFamily="34" charset="0"/>
              </a:rPr>
              <a:t>"Someone's been sleeping in my bed and she's still there!" exclaimed Baby bear.</a:t>
            </a:r>
            <a:endParaRPr lang="en-US" altLang="ko-KR" b="0" i="0" dirty="0">
              <a:effectLst/>
              <a:latin typeface="Helvetica" panose="020B0604020202020204" pitchFamily="34" charset="0"/>
            </a:endParaRPr>
          </a:p>
        </p:txBody>
      </p:sp>
      <p:pic>
        <p:nvPicPr>
          <p:cNvPr id="8" name="Picture 4" descr="Image result for cartoon bea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56821" y="2096771"/>
            <a:ext cx="2030529" cy="44417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6" descr="Image result for cartoon bea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7132" y="2916249"/>
            <a:ext cx="1879416" cy="36980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6" descr="Image result for golilock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7443485" flipH="1">
            <a:off x="4368178" y="3749166"/>
            <a:ext cx="1085333" cy="20321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Image result for cartoon bea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36237" y="4449614"/>
            <a:ext cx="1386527" cy="236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84855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 result for house in the forest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2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69963" y="5133457"/>
            <a:ext cx="6096000" cy="1477328"/>
          </a:xfrm>
          <a:prstGeom prst="rect">
            <a:avLst/>
          </a:prstGeom>
          <a:solidFill>
            <a:schemeClr val="bg1">
              <a:alpha val="67000"/>
            </a:schemeClr>
          </a:solidFill>
        </p:spPr>
        <p:txBody>
          <a:bodyPr>
            <a:spAutoFit/>
          </a:bodyPr>
          <a:lstStyle/>
          <a:p>
            <a:r>
              <a:rPr lang="en-US" altLang="ko-KR" dirty="0">
                <a:latin typeface="Helvetica" panose="020B0604020202020204" pitchFamily="34" charset="0"/>
              </a:rPr>
              <a:t>Just then, Goldilocks woke up and saw the three bears.  She screamed, "Help!"  And she jumped up and ran out of the room.  Goldilocks ran down the stairs, opened the door, and ran away into the forest.  And she never returned to the home of the three bears</a:t>
            </a:r>
            <a:r>
              <a:rPr lang="en-US" altLang="ko-KR" dirty="0" smtClean="0">
                <a:latin typeface="Helvetica" panose="020B0604020202020204" pitchFamily="34" charset="0"/>
              </a:rPr>
              <a:t>.</a:t>
            </a:r>
            <a:endParaRPr lang="en-US" altLang="ko-KR" dirty="0">
              <a:latin typeface="Helvetica" panose="020B0604020202020204" pitchFamily="34" charset="0"/>
            </a:endParaRPr>
          </a:p>
        </p:txBody>
      </p:sp>
      <p:pic>
        <p:nvPicPr>
          <p:cNvPr id="4" name="Picture 6" descr="Image result for golilock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259410" y="3733277"/>
            <a:ext cx="1142292" cy="21388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12755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46051" y="1811045"/>
            <a:ext cx="7699898" cy="2574524"/>
          </a:xfrm>
          <a:prstGeom prst="roundRect">
            <a:avLst>
              <a:gd name="adj" fmla="val 36609"/>
            </a:avLst>
          </a:prstGeom>
          <a:solidFill>
            <a:schemeClr val="dk1">
              <a:alpha val="69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2" name="Title 1"/>
          <p:cNvSpPr>
            <a:spLocks noGrp="1"/>
          </p:cNvSpPr>
          <p:nvPr>
            <p:ph type="ctrTitle"/>
          </p:nvPr>
        </p:nvSpPr>
        <p:spPr/>
        <p:txBody>
          <a:bodyPr/>
          <a:lstStyle/>
          <a:p>
            <a:r>
              <a:rPr lang="en-US" altLang="ko-KR" dirty="0" smtClean="0">
                <a:solidFill>
                  <a:schemeClr val="accent4">
                    <a:lumMod val="40000"/>
                    <a:lumOff val="60000"/>
                  </a:schemeClr>
                </a:solidFill>
                <a:latin typeface="Segoe UI Black" panose="020B0A02040204020203" pitchFamily="34" charset="0"/>
                <a:ea typeface="Segoe UI Black" panose="020B0A02040204020203" pitchFamily="34" charset="0"/>
              </a:rPr>
              <a:t>Advertising</a:t>
            </a:r>
            <a:endParaRPr lang="ko-KR" altLang="en-US" dirty="0">
              <a:solidFill>
                <a:schemeClr val="accent4">
                  <a:lumMod val="40000"/>
                  <a:lumOff val="60000"/>
                </a:schemeClr>
              </a:solidFill>
              <a:latin typeface="Segoe UI Black" panose="020B0A02040204020203" pitchFamily="34" charset="0"/>
            </a:endParaRPr>
          </a:p>
        </p:txBody>
      </p:sp>
      <p:sp>
        <p:nvSpPr>
          <p:cNvPr id="4" name="Subtitle 3"/>
          <p:cNvSpPr>
            <a:spLocks noGrp="1"/>
          </p:cNvSpPr>
          <p:nvPr>
            <p:ph type="subTitle" idx="1"/>
          </p:nvPr>
        </p:nvSpPr>
        <p:spPr/>
        <p:txBody>
          <a:bodyPr/>
          <a:lstStyle/>
          <a:p>
            <a:r>
              <a:rPr lang="en-US" altLang="ko-KR" dirty="0" smtClean="0"/>
              <a:t>Examples </a:t>
            </a:r>
            <a:endParaRPr lang="ko-KR" altLang="en-US" dirty="0"/>
          </a:p>
        </p:txBody>
      </p:sp>
    </p:spTree>
    <p:extLst>
      <p:ext uri="{BB962C8B-B14F-4D97-AF65-F5344CB8AC3E}">
        <p14:creationId xmlns:p14="http://schemas.microsoft.com/office/powerpoint/2010/main" val="51927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buy it sell it love 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53" y="0"/>
            <a:ext cx="126999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03721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5122" name="Picture 2" descr="Image result for rice krispies 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6667" y="0"/>
            <a:ext cx="6836019" cy="6836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35816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6146" name="Picture 2" descr="Image result for a mars a day helps you work rest and pl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745" y="355106"/>
            <a:ext cx="10457895" cy="6274737"/>
          </a:xfrm>
          <a:prstGeom prst="rect">
            <a:avLst/>
          </a:prstGeom>
          <a:solidFill>
            <a:schemeClr val="tx2">
              <a:lumMod val="25000"/>
            </a:schemeClr>
          </a:solidFill>
        </p:spPr>
      </p:pic>
    </p:spTree>
    <p:extLst>
      <p:ext uri="{BB962C8B-B14F-4D97-AF65-F5344CB8AC3E}">
        <p14:creationId xmlns:p14="http://schemas.microsoft.com/office/powerpoint/2010/main" val="342869225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island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399" y="0"/>
            <a:ext cx="146303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altLang="ko-KR" dirty="0" smtClean="0">
                <a:solidFill>
                  <a:schemeClr val="accent4">
                    <a:lumMod val="40000"/>
                    <a:lumOff val="60000"/>
                  </a:schemeClr>
                </a:solidFill>
                <a:latin typeface="Segoe UI Black" panose="020B0A02040204020203" pitchFamily="34" charset="0"/>
                <a:ea typeface="Segoe UI Black" panose="020B0A02040204020203" pitchFamily="34" charset="0"/>
              </a:rPr>
              <a:t>Three Irishmen on an Island</a:t>
            </a:r>
            <a:endParaRPr lang="ko-KR" altLang="en-US" dirty="0">
              <a:solidFill>
                <a:schemeClr val="accent4">
                  <a:lumMod val="40000"/>
                  <a:lumOff val="60000"/>
                </a:schemeClr>
              </a:solidFill>
              <a:latin typeface="Segoe UI Black" panose="020B0A02040204020203" pitchFamily="34" charset="0"/>
            </a:endParaRPr>
          </a:p>
        </p:txBody>
      </p:sp>
      <p:pic>
        <p:nvPicPr>
          <p:cNvPr id="7" name="Picture 4" descr="Image result for man holding irish fla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165" y="2244987"/>
            <a:ext cx="3202060" cy="3283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38200" y="4861249"/>
            <a:ext cx="10515600" cy="1621928"/>
          </a:xfrm>
          <a:solidFill>
            <a:schemeClr val="bg1">
              <a:alpha val="56000"/>
            </a:schemeClr>
          </a:solidFill>
        </p:spPr>
        <p:txBody>
          <a:bodyPr anchor="b"/>
          <a:lstStyle/>
          <a:p>
            <a:pPr marL="0" indent="0" algn="ctr">
              <a:buNone/>
            </a:pPr>
            <a:r>
              <a:rPr lang="en-US" altLang="ko-KR" dirty="0"/>
              <a:t>The next one asks to be </a:t>
            </a:r>
            <a:r>
              <a:rPr lang="en-US" altLang="ko-KR" dirty="0" smtClean="0">
                <a:solidFill>
                  <a:srgbClr val="FFFF00"/>
                </a:solidFill>
              </a:rPr>
              <a:t>more </a:t>
            </a:r>
            <a:r>
              <a:rPr lang="en-US" altLang="ko-KR" dirty="0">
                <a:solidFill>
                  <a:srgbClr val="FFFF00"/>
                </a:solidFill>
              </a:rPr>
              <a:t>intelligent </a:t>
            </a:r>
            <a:r>
              <a:rPr lang="en-US" altLang="ko-KR" dirty="0"/>
              <a:t>than the previous one. </a:t>
            </a:r>
            <a:endParaRPr lang="en-US" altLang="ko-KR" dirty="0" smtClean="0"/>
          </a:p>
          <a:p>
            <a:pPr marL="0" indent="0" algn="ctr">
              <a:buNone/>
            </a:pPr>
            <a:r>
              <a:rPr lang="en-US" altLang="ko-KR" dirty="0" smtClean="0"/>
              <a:t>So</a:t>
            </a:r>
            <a:r>
              <a:rPr lang="en-US" altLang="ko-KR" dirty="0"/>
              <a:t>, instantly, he is turned into a </a:t>
            </a:r>
            <a:r>
              <a:rPr lang="en-US" altLang="ko-KR" dirty="0">
                <a:solidFill>
                  <a:schemeClr val="accent6">
                    <a:lumMod val="60000"/>
                    <a:lumOff val="40000"/>
                  </a:schemeClr>
                </a:solidFill>
              </a:rPr>
              <a:t>Welshman</a:t>
            </a:r>
            <a:r>
              <a:rPr lang="en-US" altLang="ko-KR" dirty="0"/>
              <a:t>. </a:t>
            </a:r>
            <a:endParaRPr lang="en-US" altLang="ko-KR" dirty="0" smtClean="0"/>
          </a:p>
          <a:p>
            <a:pPr marL="0" indent="0" algn="ctr">
              <a:buNone/>
            </a:pPr>
            <a:r>
              <a:rPr lang="en-US" altLang="ko-KR" dirty="0"/>
              <a:t>He builds a boat and sails off the island. </a:t>
            </a:r>
            <a:endParaRPr lang="ko-KR" altLang="en-US" dirty="0"/>
          </a:p>
        </p:txBody>
      </p:sp>
      <p:pic>
        <p:nvPicPr>
          <p:cNvPr id="5" name="Picture 4" descr="Image result for man holding irish fla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460" y="1257255"/>
            <a:ext cx="3202060" cy="3283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4" name="Picture 2" descr="Image result for man boat carto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914" t="18005" r="19924" b="27693"/>
          <a:stretch/>
        </p:blipFill>
        <p:spPr bwMode="auto">
          <a:xfrm>
            <a:off x="4547440" y="6803269"/>
            <a:ext cx="3148760" cy="21124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fairy carto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970"/>
          <a:stretch/>
        </p:blipFill>
        <p:spPr bwMode="auto">
          <a:xfrm>
            <a:off x="9315380" y="995275"/>
            <a:ext cx="856809" cy="108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31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7"/>
                                        </p:tgtEl>
                                      </p:cBhvr>
                                    </p:animEffect>
                                    <p:set>
                                      <p:cBhvr>
                                        <p:cTn id="7" dur="1" fill="hold">
                                          <p:stCondLst>
                                            <p:cond delay="249"/>
                                          </p:stCondLst>
                                        </p:cTn>
                                        <p:tgtEl>
                                          <p:spTgt spid="7"/>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0.10924 -0.54976 L -0.05833 -0.39976 L -0.04856 -0.3905 L 0.03047 -0.3405 C 0.03373 -0.34004 0.03698 -0.34004 0.04024 -0.33865 C 0.05157 -0.33425 0.03881 -0.33495 0.04779 -0.33495 L 0.1724 -0.32013 L 0.29597 -0.33125 L 0.38373 -0.35347 L 0.45313 -0.3831 L 0.49102 -0.3868 L 0.57448 -0.38865 L 0.62006 -0.3868 " pathEditMode="relative" rAng="0" ptsTypes="AAAAAAAAAAAAA">
                                      <p:cBhvr>
                                        <p:cTn id="9" dur="2000" fill="hold"/>
                                        <p:tgtEl>
                                          <p:spTgt spid="8194"/>
                                        </p:tgtEl>
                                        <p:attrNameLst>
                                          <p:attrName>ppt_x</p:attrName>
                                          <p:attrName>ppt_y</p:attrName>
                                        </p:attrNameLst>
                                      </p:cBhvr>
                                      <p:rCtr x="36458" y="11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easy breezy beautif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56493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Image result for duty honor country"/>
          <p:cNvPicPr>
            <a:picLocks noChangeAspect="1" noChangeArrowheads="1"/>
          </p:cNvPicPr>
          <p:nvPr/>
        </p:nvPicPr>
        <p:blipFill rotWithShape="1">
          <a:blip r:embed="rId2">
            <a:extLst>
              <a:ext uri="{28A0092B-C50C-407E-A947-70E740481C1C}">
                <a14:useLocalDpi xmlns:a14="http://schemas.microsoft.com/office/drawing/2010/main" val="0"/>
              </a:ext>
            </a:extLst>
          </a:blip>
          <a:srcRect t="12500" b="12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92200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4391"/>
            <a:ext cx="12192000" cy="6966857"/>
          </a:xfrm>
          <a:prstGeom prst="rect">
            <a:avLst/>
          </a:prstGeom>
        </p:spPr>
      </p:pic>
    </p:spTree>
    <p:extLst>
      <p:ext uri="{BB962C8B-B14F-4D97-AF65-F5344CB8AC3E}">
        <p14:creationId xmlns:p14="http://schemas.microsoft.com/office/powerpoint/2010/main" val="220914647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descr="Image result for eat pray lo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4195" y="-20120"/>
            <a:ext cx="4576223" cy="6878120"/>
          </a:xfrm>
          <a:prstGeom prst="rect">
            <a:avLst/>
          </a:prstGeom>
          <a:solidFill>
            <a:schemeClr val="tx1"/>
          </a:solidFill>
        </p:spPr>
      </p:pic>
    </p:spTree>
    <p:extLst>
      <p:ext uri="{BB962C8B-B14F-4D97-AF65-F5344CB8AC3E}">
        <p14:creationId xmlns:p14="http://schemas.microsoft.com/office/powerpoint/2010/main" val="33118670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Image result for the good the bad and the ug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7041" y="0"/>
            <a:ext cx="4574959" cy="6862440"/>
          </a:xfrm>
          <a:prstGeom prst="rect">
            <a:avLst/>
          </a:prstGeom>
          <a:solidFill>
            <a:schemeClr val="tx1"/>
          </a:solidFill>
        </p:spPr>
      </p:pic>
    </p:spTree>
    <p:extLst>
      <p:ext uri="{BB962C8B-B14F-4D97-AF65-F5344CB8AC3E}">
        <p14:creationId xmlns:p14="http://schemas.microsoft.com/office/powerpoint/2010/main" val="293901987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Image result for lock stock and two smoking barrel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3378" y="-71021"/>
            <a:ext cx="4619347" cy="6929021"/>
          </a:xfrm>
          <a:prstGeom prst="rect">
            <a:avLst/>
          </a:prstGeom>
          <a:solidFill>
            <a:schemeClr val="bg1"/>
          </a:solidFill>
        </p:spPr>
      </p:pic>
    </p:spTree>
    <p:extLst>
      <p:ext uri="{BB962C8B-B14F-4D97-AF65-F5344CB8AC3E}">
        <p14:creationId xmlns:p14="http://schemas.microsoft.com/office/powerpoint/2010/main" val="186508977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46051" y="1811045"/>
            <a:ext cx="7699898" cy="2574524"/>
          </a:xfrm>
          <a:prstGeom prst="roundRect">
            <a:avLst>
              <a:gd name="adj" fmla="val 36609"/>
            </a:avLst>
          </a:prstGeom>
          <a:solidFill>
            <a:schemeClr val="dk1">
              <a:alpha val="69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2" name="Title 1"/>
          <p:cNvSpPr>
            <a:spLocks noGrp="1"/>
          </p:cNvSpPr>
          <p:nvPr>
            <p:ph type="ctrTitle"/>
          </p:nvPr>
        </p:nvSpPr>
        <p:spPr/>
        <p:txBody>
          <a:bodyPr/>
          <a:lstStyle/>
          <a:p>
            <a:r>
              <a:rPr lang="en-US" altLang="ko-KR" dirty="0" smtClean="0">
                <a:solidFill>
                  <a:schemeClr val="accent4">
                    <a:lumMod val="40000"/>
                    <a:lumOff val="60000"/>
                  </a:schemeClr>
                </a:solidFill>
                <a:latin typeface="Segoe UI Black" panose="020B0A02040204020203" pitchFamily="34" charset="0"/>
                <a:ea typeface="Segoe UI Black" panose="020B0A02040204020203" pitchFamily="34" charset="0"/>
              </a:rPr>
              <a:t>Messages</a:t>
            </a:r>
            <a:endParaRPr lang="ko-KR" altLang="en-US" dirty="0">
              <a:solidFill>
                <a:schemeClr val="accent4">
                  <a:lumMod val="40000"/>
                  <a:lumOff val="60000"/>
                </a:schemeClr>
              </a:solidFill>
              <a:latin typeface="Segoe UI Black" panose="020B0A02040204020203" pitchFamily="34" charset="0"/>
            </a:endParaRPr>
          </a:p>
        </p:txBody>
      </p:sp>
      <p:sp>
        <p:nvSpPr>
          <p:cNvPr id="4" name="Subtitle 3"/>
          <p:cNvSpPr>
            <a:spLocks noGrp="1"/>
          </p:cNvSpPr>
          <p:nvPr>
            <p:ph type="subTitle" idx="1"/>
          </p:nvPr>
        </p:nvSpPr>
        <p:spPr/>
        <p:txBody>
          <a:bodyPr/>
          <a:lstStyle/>
          <a:p>
            <a:r>
              <a:rPr lang="en-US" altLang="ko-KR" dirty="0" smtClean="0"/>
              <a:t>What are they talking about? </a:t>
            </a:r>
            <a:endParaRPr lang="ko-KR" altLang="en-US" dirty="0"/>
          </a:p>
        </p:txBody>
      </p:sp>
    </p:spTree>
    <p:extLst>
      <p:ext uri="{BB962C8B-B14F-4D97-AF65-F5344CB8AC3E}">
        <p14:creationId xmlns:p14="http://schemas.microsoft.com/office/powerpoint/2010/main" val="192853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2"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2636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20673" y="2381250"/>
            <a:ext cx="4104009" cy="1754326"/>
          </a:xfrm>
          <a:prstGeom prst="rect">
            <a:avLst/>
          </a:prstGeom>
          <a:noFill/>
        </p:spPr>
        <p:txBody>
          <a:bodyPr wrap="none" rtlCol="0">
            <a:spAutoFit/>
          </a:bodyPr>
          <a:lstStyle/>
          <a:p>
            <a:pPr algn="ctr"/>
            <a:r>
              <a:rPr lang="en-US" altLang="ko-KR" sz="6000" dirty="0" smtClean="0">
                <a:solidFill>
                  <a:schemeClr val="accent4">
                    <a:lumMod val="40000"/>
                    <a:lumOff val="60000"/>
                  </a:schemeClr>
                </a:solidFill>
              </a:rPr>
              <a:t>Pro-Choice </a:t>
            </a:r>
          </a:p>
          <a:p>
            <a:pPr algn="ctr"/>
            <a:r>
              <a:rPr lang="en-US" altLang="ko-KR" sz="4800" dirty="0" smtClean="0">
                <a:solidFill>
                  <a:schemeClr val="tx1">
                    <a:lumMod val="85000"/>
                  </a:schemeClr>
                </a:solidFill>
              </a:rPr>
              <a:t>(abortion issue)</a:t>
            </a:r>
            <a:endParaRPr lang="ko-KR" altLang="en-US" sz="4800" dirty="0">
              <a:solidFill>
                <a:schemeClr val="tx1">
                  <a:lumMod val="85000"/>
                </a:schemeClr>
              </a:solidFill>
            </a:endParaRPr>
          </a:p>
        </p:txBody>
      </p:sp>
    </p:spTree>
    <p:extLst>
      <p:ext uri="{BB962C8B-B14F-4D97-AF65-F5344CB8AC3E}">
        <p14:creationId xmlns:p14="http://schemas.microsoft.com/office/powerpoint/2010/main" val="288955664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5916786" y="2381250"/>
            <a:ext cx="5111784" cy="1754326"/>
          </a:xfrm>
          <a:prstGeom prst="rect">
            <a:avLst/>
          </a:prstGeom>
          <a:noFill/>
        </p:spPr>
        <p:txBody>
          <a:bodyPr wrap="none" rtlCol="0">
            <a:spAutoFit/>
          </a:bodyPr>
          <a:lstStyle/>
          <a:p>
            <a:pPr algn="ctr"/>
            <a:r>
              <a:rPr lang="en-US" altLang="ko-KR" sz="6000" dirty="0" smtClean="0">
                <a:solidFill>
                  <a:schemeClr val="accent4">
                    <a:lumMod val="40000"/>
                    <a:lumOff val="60000"/>
                  </a:schemeClr>
                </a:solidFill>
              </a:rPr>
              <a:t>Clothing on Fire</a:t>
            </a:r>
          </a:p>
          <a:p>
            <a:pPr algn="ctr"/>
            <a:r>
              <a:rPr lang="en-US" altLang="ko-KR" sz="4800" dirty="0" smtClean="0">
                <a:solidFill>
                  <a:schemeClr val="tx1">
                    <a:lumMod val="85000"/>
                  </a:schemeClr>
                </a:solidFill>
              </a:rPr>
              <a:t>(fire prevention)</a:t>
            </a:r>
            <a:endParaRPr lang="ko-KR" altLang="en-US" sz="4800" dirty="0">
              <a:solidFill>
                <a:schemeClr val="tx1">
                  <a:lumMod val="85000"/>
                </a:schemeClr>
              </a:solidFill>
            </a:endParaRPr>
          </a:p>
        </p:txBody>
      </p:sp>
      <p:pic>
        <p:nvPicPr>
          <p:cNvPr id="23554" name="Picture 2" descr="Image result for stop drop and ro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224" y="1000987"/>
            <a:ext cx="5045075" cy="504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68177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5584355" y="2381250"/>
            <a:ext cx="5776646" cy="1754326"/>
          </a:xfrm>
          <a:prstGeom prst="rect">
            <a:avLst/>
          </a:prstGeom>
          <a:noFill/>
        </p:spPr>
        <p:txBody>
          <a:bodyPr wrap="none" rtlCol="0">
            <a:spAutoFit/>
          </a:bodyPr>
          <a:lstStyle/>
          <a:p>
            <a:pPr algn="ctr"/>
            <a:r>
              <a:rPr lang="en-US" altLang="ko-KR" sz="6000" dirty="0" smtClean="0">
                <a:solidFill>
                  <a:schemeClr val="accent4">
                    <a:lumMod val="40000"/>
                    <a:lumOff val="60000"/>
                  </a:schemeClr>
                </a:solidFill>
              </a:rPr>
              <a:t>Crossing the Road</a:t>
            </a:r>
          </a:p>
          <a:p>
            <a:pPr algn="ctr"/>
            <a:r>
              <a:rPr lang="en-US" altLang="ko-KR" sz="4800" dirty="0" smtClean="0">
                <a:solidFill>
                  <a:schemeClr val="tx1">
                    <a:lumMod val="85000"/>
                  </a:schemeClr>
                </a:solidFill>
              </a:rPr>
              <a:t>(Traffic Safety)</a:t>
            </a:r>
            <a:endParaRPr lang="ko-KR" altLang="en-US" sz="4800" dirty="0">
              <a:solidFill>
                <a:schemeClr val="tx1">
                  <a:lumMod val="85000"/>
                </a:schemeClr>
              </a:solidFill>
            </a:endParaRPr>
          </a:p>
        </p:txBody>
      </p:sp>
      <p:pic>
        <p:nvPicPr>
          <p:cNvPr id="22530" name="Picture 2" descr="Image result for stop look list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1770062"/>
            <a:ext cx="4876800" cy="324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83189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island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399" y="0"/>
            <a:ext cx="146303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altLang="ko-KR" dirty="0" smtClean="0">
                <a:solidFill>
                  <a:schemeClr val="accent4">
                    <a:lumMod val="40000"/>
                    <a:lumOff val="60000"/>
                  </a:schemeClr>
                </a:solidFill>
                <a:latin typeface="Segoe UI Black" panose="020B0A02040204020203" pitchFamily="34" charset="0"/>
                <a:ea typeface="Segoe UI Black" panose="020B0A02040204020203" pitchFamily="34" charset="0"/>
              </a:rPr>
              <a:t>Three Irishmen on an Island</a:t>
            </a:r>
            <a:endParaRPr lang="ko-KR" altLang="en-US" dirty="0">
              <a:solidFill>
                <a:schemeClr val="accent4">
                  <a:lumMod val="40000"/>
                  <a:lumOff val="60000"/>
                </a:schemeClr>
              </a:solidFill>
              <a:latin typeface="Segoe UI Black" panose="020B0A02040204020203" pitchFamily="34" charset="0"/>
            </a:endParaRPr>
          </a:p>
        </p:txBody>
      </p:sp>
      <p:sp>
        <p:nvSpPr>
          <p:cNvPr id="3" name="Content Placeholder 2"/>
          <p:cNvSpPr>
            <a:spLocks noGrp="1"/>
          </p:cNvSpPr>
          <p:nvPr>
            <p:ph idx="1"/>
          </p:nvPr>
        </p:nvSpPr>
        <p:spPr>
          <a:xfrm>
            <a:off x="838200" y="5514392"/>
            <a:ext cx="10515600" cy="968785"/>
          </a:xfrm>
          <a:solidFill>
            <a:schemeClr val="bg1">
              <a:alpha val="56000"/>
            </a:schemeClr>
          </a:solidFill>
        </p:spPr>
        <p:txBody>
          <a:bodyPr anchor="b"/>
          <a:lstStyle/>
          <a:p>
            <a:pPr marL="0" indent="0" algn="ctr">
              <a:buNone/>
            </a:pPr>
            <a:r>
              <a:rPr lang="en-US" altLang="ko-KR" dirty="0"/>
              <a:t>The third Irishman asks to become </a:t>
            </a:r>
            <a:r>
              <a:rPr lang="en-US" altLang="ko-KR" dirty="0">
                <a:solidFill>
                  <a:srgbClr val="FFFF00"/>
                </a:solidFill>
              </a:rPr>
              <a:t>even more intelligent </a:t>
            </a:r>
            <a:r>
              <a:rPr lang="en-US" altLang="ko-KR" dirty="0"/>
              <a:t>than the previous two.</a:t>
            </a:r>
            <a:endParaRPr lang="ko-KR" altLang="en-US" dirty="0"/>
          </a:p>
        </p:txBody>
      </p:sp>
      <p:pic>
        <p:nvPicPr>
          <p:cNvPr id="5" name="Picture 4" descr="Image result for man holding irish fla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460" y="1257255"/>
            <a:ext cx="3202060" cy="3283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descr="Image result for fairy carto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970"/>
          <a:stretch/>
        </p:blipFill>
        <p:spPr bwMode="auto">
          <a:xfrm>
            <a:off x="9315380" y="995275"/>
            <a:ext cx="856809" cy="108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7266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6898689" y="2381250"/>
            <a:ext cx="3147977" cy="1754326"/>
          </a:xfrm>
          <a:prstGeom prst="rect">
            <a:avLst/>
          </a:prstGeom>
          <a:noFill/>
        </p:spPr>
        <p:txBody>
          <a:bodyPr wrap="none" rtlCol="0">
            <a:spAutoFit/>
          </a:bodyPr>
          <a:lstStyle/>
          <a:p>
            <a:pPr algn="ctr"/>
            <a:r>
              <a:rPr lang="en-US" altLang="ko-KR" sz="6000" dirty="0" smtClean="0">
                <a:solidFill>
                  <a:schemeClr val="accent4">
                    <a:lumMod val="40000"/>
                    <a:lumOff val="60000"/>
                  </a:schemeClr>
                </a:solidFill>
              </a:rPr>
              <a:t>Batteries </a:t>
            </a:r>
          </a:p>
          <a:p>
            <a:pPr algn="ctr"/>
            <a:r>
              <a:rPr lang="en-US" altLang="ko-KR" sz="4800" dirty="0" smtClean="0">
                <a:solidFill>
                  <a:schemeClr val="tx1">
                    <a:lumMod val="85000"/>
                  </a:schemeClr>
                </a:solidFill>
              </a:rPr>
              <a:t>(Energizer)</a:t>
            </a:r>
            <a:endParaRPr lang="ko-KR" altLang="en-US" sz="4800" dirty="0">
              <a:solidFill>
                <a:schemeClr val="tx1">
                  <a:lumMod val="85000"/>
                </a:schemeClr>
              </a:solidFill>
            </a:endParaRPr>
          </a:p>
        </p:txBody>
      </p:sp>
      <p:sp>
        <p:nvSpPr>
          <p:cNvPr id="2" name="TextBox 1"/>
          <p:cNvSpPr txBox="1"/>
          <p:nvPr/>
        </p:nvSpPr>
        <p:spPr>
          <a:xfrm>
            <a:off x="1544714" y="1413623"/>
            <a:ext cx="7706790" cy="707886"/>
          </a:xfrm>
          <a:prstGeom prst="rect">
            <a:avLst/>
          </a:prstGeom>
          <a:noFill/>
        </p:spPr>
        <p:txBody>
          <a:bodyPr wrap="none" rtlCol="0">
            <a:spAutoFit/>
          </a:bodyPr>
          <a:lstStyle/>
          <a:p>
            <a:r>
              <a:rPr lang="en-US" altLang="ko-KR" sz="4000" dirty="0" smtClean="0"/>
              <a:t>It keeps going and going and going…</a:t>
            </a:r>
            <a:endParaRPr lang="ko-KR" altLang="en-US" sz="4000" dirty="0"/>
          </a:p>
        </p:txBody>
      </p:sp>
      <p:pic>
        <p:nvPicPr>
          <p:cNvPr id="18434" name="Picture 2" descr="Image result for keeps going and go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55" y="4314825"/>
            <a:ext cx="6905625"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90651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8434"/>
                                        </p:tgtEl>
                                        <p:attrNameLst>
                                          <p:attrName>style.visibility</p:attrName>
                                        </p:attrNameLst>
                                      </p:cBhvr>
                                      <p:to>
                                        <p:strVal val="visible"/>
                                      </p:to>
                                    </p:set>
                                    <p:animEffect transition="in" filter="fade">
                                      <p:cBhvr>
                                        <p:cTn id="10"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Image result for always be clo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4600"/>
            <a:ext cx="6898689" cy="575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34684" y="2478904"/>
            <a:ext cx="5817619" cy="1754326"/>
          </a:xfrm>
          <a:prstGeom prst="rect">
            <a:avLst/>
          </a:prstGeom>
          <a:noFill/>
        </p:spPr>
        <p:txBody>
          <a:bodyPr wrap="none" rtlCol="0">
            <a:spAutoFit/>
          </a:bodyPr>
          <a:lstStyle/>
          <a:p>
            <a:pPr algn="ctr"/>
            <a:r>
              <a:rPr lang="en-US" altLang="ko-KR" sz="6000" dirty="0" smtClean="0">
                <a:solidFill>
                  <a:schemeClr val="accent4">
                    <a:lumMod val="40000"/>
                    <a:lumOff val="60000"/>
                  </a:schemeClr>
                </a:solidFill>
              </a:rPr>
              <a:t>Sales</a:t>
            </a:r>
          </a:p>
          <a:p>
            <a:pPr algn="ctr"/>
            <a:r>
              <a:rPr lang="en-US" altLang="ko-KR" sz="4800" dirty="0" smtClean="0">
                <a:solidFill>
                  <a:schemeClr val="tx1">
                    <a:lumMod val="85000"/>
                  </a:schemeClr>
                </a:solidFill>
              </a:rPr>
              <a:t>(always close the deal)</a:t>
            </a:r>
            <a:endParaRPr lang="ko-KR" altLang="en-US" sz="4800" dirty="0">
              <a:solidFill>
                <a:schemeClr val="tx1">
                  <a:lumMod val="85000"/>
                </a:schemeClr>
              </a:solidFill>
            </a:endParaRPr>
          </a:p>
        </p:txBody>
      </p:sp>
    </p:spTree>
    <p:extLst>
      <p:ext uri="{BB962C8B-B14F-4D97-AF65-F5344CB8AC3E}">
        <p14:creationId xmlns:p14="http://schemas.microsoft.com/office/powerpoint/2010/main" val="305311107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Image result for slaving over  ahot stove"/>
          <p:cNvPicPr>
            <a:picLocks noChangeAspect="1" noChangeArrowheads="1"/>
          </p:cNvPicPr>
          <p:nvPr/>
        </p:nvPicPr>
        <p:blipFill rotWithShape="1">
          <a:blip r:embed="rId2">
            <a:extLst>
              <a:ext uri="{28A0092B-C50C-407E-A947-70E740481C1C}">
                <a14:useLocalDpi xmlns:a14="http://schemas.microsoft.com/office/drawing/2010/main" val="0"/>
              </a:ext>
            </a:extLst>
          </a:blip>
          <a:srcRect t="7786" b="778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1807809"/>
            <a:ext cx="12192000" cy="5066926"/>
          </a:xfrm>
          <a:prstGeom prst="rect">
            <a:avLst/>
          </a:prstGeom>
          <a:gradFill>
            <a:gsLst>
              <a:gs pos="0">
                <a:schemeClr val="bg1">
                  <a:alpha val="0"/>
                </a:schemeClr>
              </a:gs>
              <a:gs pos="33000">
                <a:schemeClr val="bg1">
                  <a:alpha val="38000"/>
                </a:schemeClr>
              </a:gs>
              <a:gs pos="65000">
                <a:schemeClr val="bg1">
                  <a:alpha val="76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p:cNvSpPr txBox="1"/>
          <p:nvPr/>
        </p:nvSpPr>
        <p:spPr>
          <a:xfrm>
            <a:off x="7321733" y="3833440"/>
            <a:ext cx="3757824" cy="1015663"/>
          </a:xfrm>
          <a:prstGeom prst="rect">
            <a:avLst/>
          </a:prstGeom>
          <a:noFill/>
        </p:spPr>
        <p:txBody>
          <a:bodyPr wrap="none" rtlCol="0">
            <a:spAutoFit/>
          </a:bodyPr>
          <a:lstStyle/>
          <a:p>
            <a:pPr algn="ctr"/>
            <a:r>
              <a:rPr lang="en-US" altLang="ko-KR" sz="6000" dirty="0" smtClean="0">
                <a:solidFill>
                  <a:schemeClr val="accent4">
                    <a:lumMod val="40000"/>
                    <a:lumOff val="60000"/>
                  </a:schemeClr>
                </a:solidFill>
              </a:rPr>
              <a:t>Trying Hard</a:t>
            </a:r>
          </a:p>
        </p:txBody>
      </p:sp>
      <p:sp>
        <p:nvSpPr>
          <p:cNvPr id="7" name="TextBox 6"/>
          <p:cNvSpPr txBox="1"/>
          <p:nvPr/>
        </p:nvSpPr>
        <p:spPr>
          <a:xfrm>
            <a:off x="601404" y="5491371"/>
            <a:ext cx="5399427" cy="769441"/>
          </a:xfrm>
          <a:prstGeom prst="rect">
            <a:avLst/>
          </a:prstGeom>
          <a:noFill/>
        </p:spPr>
        <p:txBody>
          <a:bodyPr wrap="none" rtlCol="0">
            <a:spAutoFit/>
          </a:bodyPr>
          <a:lstStyle/>
          <a:p>
            <a:r>
              <a:rPr lang="en-US" altLang="ko-KR" sz="4400" dirty="0" smtClean="0">
                <a:solidFill>
                  <a:schemeClr val="tx1">
                    <a:lumMod val="95000"/>
                  </a:schemeClr>
                </a:solidFill>
              </a:rPr>
              <a:t>Blood, sweat and tears</a:t>
            </a:r>
            <a:endParaRPr lang="ko-KR" altLang="en-US" sz="4400" dirty="0">
              <a:solidFill>
                <a:schemeClr val="tx1">
                  <a:lumMod val="95000"/>
                </a:schemeClr>
              </a:solidFill>
            </a:endParaRPr>
          </a:p>
        </p:txBody>
      </p:sp>
    </p:spTree>
    <p:extLst>
      <p:ext uri="{BB962C8B-B14F-4D97-AF65-F5344CB8AC3E}">
        <p14:creationId xmlns:p14="http://schemas.microsoft.com/office/powerpoint/2010/main" val="382058594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3" name="y2mate.com - Jackie Chiles perfect attorney_jpcEietIoxk_360p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5221" y="1353552"/>
            <a:ext cx="5382126" cy="4036595"/>
          </a:xfrm>
          <a:prstGeom prst="rect">
            <a:avLst/>
          </a:prstGeom>
        </p:spPr>
      </p:pic>
      <p:pic>
        <p:nvPicPr>
          <p:cNvPr id="2050" name="Picture 2" descr="Image result for tv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23" y="948021"/>
            <a:ext cx="7487388" cy="51579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41005" y="1091252"/>
            <a:ext cx="3911327" cy="830997"/>
          </a:xfrm>
          <a:prstGeom prst="rect">
            <a:avLst/>
          </a:prstGeom>
          <a:noFill/>
        </p:spPr>
        <p:txBody>
          <a:bodyPr wrap="none" rtlCol="0">
            <a:spAutoFit/>
          </a:bodyPr>
          <a:lstStyle/>
          <a:p>
            <a:r>
              <a:rPr lang="en-US" altLang="ko-KR" sz="4800" dirty="0" smtClean="0">
                <a:latin typeface="Bodoni MT Poster Compressed" panose="02070706080601050204" pitchFamily="18" charset="0"/>
              </a:rPr>
              <a:t>You’re driving in your car</a:t>
            </a:r>
            <a:endParaRPr lang="ko-KR" altLang="en-US" sz="4800" dirty="0">
              <a:latin typeface="Bodoni MT Poster Compressed" panose="02070706080601050204" pitchFamily="18" charset="0"/>
            </a:endParaRPr>
          </a:p>
        </p:txBody>
      </p:sp>
      <p:sp>
        <p:nvSpPr>
          <p:cNvPr id="7" name="TextBox 6"/>
          <p:cNvSpPr txBox="1"/>
          <p:nvPr/>
        </p:nvSpPr>
        <p:spPr>
          <a:xfrm>
            <a:off x="7641005" y="3013501"/>
            <a:ext cx="3656450" cy="830997"/>
          </a:xfrm>
          <a:prstGeom prst="rect">
            <a:avLst/>
          </a:prstGeom>
          <a:noFill/>
        </p:spPr>
        <p:txBody>
          <a:bodyPr wrap="none" rtlCol="0">
            <a:spAutoFit/>
          </a:bodyPr>
          <a:lstStyle/>
          <a:p>
            <a:r>
              <a:rPr lang="en-US" altLang="ko-KR" sz="4800" dirty="0" smtClean="0">
                <a:latin typeface="Bodoni MT Poster Compressed" panose="02070706080601050204" pitchFamily="18" charset="0"/>
              </a:rPr>
              <a:t>You’re with your friend.</a:t>
            </a:r>
            <a:endParaRPr lang="ko-KR" altLang="en-US" sz="4800" dirty="0">
              <a:latin typeface="Bodoni MT Poster Compressed" panose="02070706080601050204" pitchFamily="18" charset="0"/>
            </a:endParaRPr>
          </a:p>
        </p:txBody>
      </p:sp>
      <p:sp>
        <p:nvSpPr>
          <p:cNvPr id="8" name="TextBox 7"/>
          <p:cNvSpPr txBox="1"/>
          <p:nvPr/>
        </p:nvSpPr>
        <p:spPr>
          <a:xfrm>
            <a:off x="7641005" y="4935750"/>
            <a:ext cx="4195379" cy="830997"/>
          </a:xfrm>
          <a:prstGeom prst="rect">
            <a:avLst/>
          </a:prstGeom>
          <a:noFill/>
        </p:spPr>
        <p:txBody>
          <a:bodyPr wrap="none" rtlCol="0">
            <a:spAutoFit/>
          </a:bodyPr>
          <a:lstStyle/>
          <a:p>
            <a:r>
              <a:rPr lang="en-US" altLang="ko-KR" sz="4800" dirty="0" smtClean="0">
                <a:latin typeface="Bodoni MT Poster Compressed" panose="02070706080601050204" pitchFamily="18" charset="0"/>
              </a:rPr>
              <a:t>Minding your own business.</a:t>
            </a:r>
            <a:endParaRPr lang="ko-KR" altLang="en-US" sz="4800" dirty="0">
              <a:latin typeface="Bodoni MT Poster Compressed" panose="02070706080601050204" pitchFamily="18" charset="0"/>
            </a:endParaRPr>
          </a:p>
        </p:txBody>
      </p:sp>
      <p:sp>
        <p:nvSpPr>
          <p:cNvPr id="10" name="TextBox 9"/>
          <p:cNvSpPr txBox="1"/>
          <p:nvPr/>
        </p:nvSpPr>
        <p:spPr>
          <a:xfrm>
            <a:off x="7685270" y="906586"/>
            <a:ext cx="2262542" cy="830997"/>
          </a:xfrm>
          <a:prstGeom prst="rect">
            <a:avLst/>
          </a:prstGeom>
          <a:noFill/>
        </p:spPr>
        <p:txBody>
          <a:bodyPr wrap="none" rtlCol="0">
            <a:spAutoFit/>
          </a:bodyPr>
          <a:lstStyle/>
          <a:p>
            <a:r>
              <a:rPr lang="en-US" altLang="ko-KR" sz="4800" dirty="0" smtClean="0">
                <a:latin typeface="Bodoni MT Poster Compressed" panose="02070706080601050204" pitchFamily="18" charset="0"/>
              </a:rPr>
              <a:t>Wearing a bra</a:t>
            </a:r>
            <a:endParaRPr lang="ko-KR" altLang="en-US" sz="4800" dirty="0">
              <a:latin typeface="Bodoni MT Poster Compressed" panose="02070706080601050204" pitchFamily="18" charset="0"/>
            </a:endParaRPr>
          </a:p>
        </p:txBody>
      </p:sp>
      <p:sp>
        <p:nvSpPr>
          <p:cNvPr id="11" name="TextBox 10"/>
          <p:cNvSpPr txBox="1"/>
          <p:nvPr/>
        </p:nvSpPr>
        <p:spPr>
          <a:xfrm>
            <a:off x="7685269" y="2644170"/>
            <a:ext cx="1099981" cy="830997"/>
          </a:xfrm>
          <a:prstGeom prst="rect">
            <a:avLst/>
          </a:prstGeom>
          <a:noFill/>
        </p:spPr>
        <p:txBody>
          <a:bodyPr wrap="none" rtlCol="0">
            <a:spAutoFit/>
          </a:bodyPr>
          <a:lstStyle/>
          <a:p>
            <a:r>
              <a:rPr lang="en-US" altLang="ko-KR" sz="4800" dirty="0" smtClean="0">
                <a:latin typeface="Bodoni MT Poster Compressed" panose="02070706080601050204" pitchFamily="18" charset="0"/>
              </a:rPr>
              <a:t>no top</a:t>
            </a:r>
            <a:endParaRPr lang="ko-KR" altLang="en-US" sz="4800" dirty="0">
              <a:latin typeface="Bodoni MT Poster Compressed" panose="02070706080601050204" pitchFamily="18" charset="0"/>
            </a:endParaRPr>
          </a:p>
        </p:txBody>
      </p:sp>
      <p:sp>
        <p:nvSpPr>
          <p:cNvPr id="12" name="TextBox 11"/>
          <p:cNvSpPr txBox="1"/>
          <p:nvPr/>
        </p:nvSpPr>
        <p:spPr>
          <a:xfrm>
            <a:off x="7685269" y="4381754"/>
            <a:ext cx="2699778" cy="1569660"/>
          </a:xfrm>
          <a:prstGeom prst="rect">
            <a:avLst/>
          </a:prstGeom>
          <a:noFill/>
        </p:spPr>
        <p:txBody>
          <a:bodyPr wrap="none" rtlCol="0">
            <a:spAutoFit/>
          </a:bodyPr>
          <a:lstStyle/>
          <a:p>
            <a:r>
              <a:rPr lang="en-US" altLang="ko-KR" sz="4800" dirty="0" smtClean="0">
                <a:latin typeface="Bodoni MT Poster Compressed" panose="02070706080601050204" pitchFamily="18" charset="0"/>
              </a:rPr>
              <a:t>walking around </a:t>
            </a:r>
            <a:br>
              <a:rPr lang="en-US" altLang="ko-KR" sz="4800" dirty="0" smtClean="0">
                <a:latin typeface="Bodoni MT Poster Compressed" panose="02070706080601050204" pitchFamily="18" charset="0"/>
              </a:rPr>
            </a:br>
            <a:r>
              <a:rPr lang="en-US" altLang="ko-KR" sz="4800" dirty="0" smtClean="0">
                <a:latin typeface="Bodoni MT Poster Compressed" panose="02070706080601050204" pitchFamily="18" charset="0"/>
              </a:rPr>
              <a:t>in broad daylight</a:t>
            </a:r>
            <a:endParaRPr lang="ko-KR" altLang="en-US" sz="4800" dirty="0">
              <a:latin typeface="Bodoni MT Poster Compressed" panose="02070706080601050204" pitchFamily="18" charset="0"/>
            </a:endParaRPr>
          </a:p>
        </p:txBody>
      </p:sp>
      <p:sp>
        <p:nvSpPr>
          <p:cNvPr id="13" name="TextBox 12"/>
          <p:cNvSpPr txBox="1"/>
          <p:nvPr/>
        </p:nvSpPr>
        <p:spPr>
          <a:xfrm>
            <a:off x="7685269" y="814253"/>
            <a:ext cx="2432076" cy="1200329"/>
          </a:xfrm>
          <a:prstGeom prst="rect">
            <a:avLst/>
          </a:prstGeom>
          <a:noFill/>
        </p:spPr>
        <p:txBody>
          <a:bodyPr wrap="none" rtlCol="0">
            <a:spAutoFit/>
          </a:bodyPr>
          <a:lstStyle/>
          <a:p>
            <a:r>
              <a:rPr lang="en-US" altLang="ko-KR" sz="7200" dirty="0" smtClean="0">
                <a:latin typeface="Bodoni MT Poster Compressed" panose="02070706080601050204" pitchFamily="18" charset="0"/>
              </a:rPr>
              <a:t>Lascivious</a:t>
            </a:r>
            <a:endParaRPr lang="ko-KR" altLang="en-US" sz="7200" dirty="0">
              <a:latin typeface="Bodoni MT Poster Compressed" panose="02070706080601050204" pitchFamily="18" charset="0"/>
            </a:endParaRPr>
          </a:p>
        </p:txBody>
      </p:sp>
      <p:sp>
        <p:nvSpPr>
          <p:cNvPr id="14" name="TextBox 13"/>
          <p:cNvSpPr txBox="1"/>
          <p:nvPr/>
        </p:nvSpPr>
        <p:spPr>
          <a:xfrm>
            <a:off x="7685269" y="2828835"/>
            <a:ext cx="2372765" cy="1200329"/>
          </a:xfrm>
          <a:prstGeom prst="rect">
            <a:avLst/>
          </a:prstGeom>
          <a:noFill/>
        </p:spPr>
        <p:txBody>
          <a:bodyPr wrap="none" rtlCol="0">
            <a:spAutoFit/>
          </a:bodyPr>
          <a:lstStyle/>
          <a:p>
            <a:r>
              <a:rPr lang="en-US" altLang="ko-KR" sz="7200" dirty="0" smtClean="0">
                <a:latin typeface="Bodoni MT Poster Compressed" panose="02070706080601050204" pitchFamily="18" charset="0"/>
              </a:rPr>
              <a:t>Salacious </a:t>
            </a:r>
            <a:endParaRPr lang="ko-KR" altLang="en-US" sz="7200" dirty="0">
              <a:latin typeface="Bodoni MT Poster Compressed" panose="02070706080601050204" pitchFamily="18" charset="0"/>
            </a:endParaRPr>
          </a:p>
        </p:txBody>
      </p:sp>
      <p:sp>
        <p:nvSpPr>
          <p:cNvPr id="15" name="TextBox 14"/>
          <p:cNvSpPr txBox="1"/>
          <p:nvPr/>
        </p:nvSpPr>
        <p:spPr>
          <a:xfrm>
            <a:off x="7721378" y="4843417"/>
            <a:ext cx="2828018" cy="1200329"/>
          </a:xfrm>
          <a:prstGeom prst="rect">
            <a:avLst/>
          </a:prstGeom>
          <a:noFill/>
        </p:spPr>
        <p:txBody>
          <a:bodyPr wrap="none" rtlCol="0">
            <a:spAutoFit/>
          </a:bodyPr>
          <a:lstStyle/>
          <a:p>
            <a:r>
              <a:rPr lang="en-US" altLang="ko-KR" sz="7200" dirty="0" smtClean="0">
                <a:latin typeface="Bodoni MT Poster Compressed" panose="02070706080601050204" pitchFamily="18" charset="0"/>
              </a:rPr>
              <a:t>Outrageous </a:t>
            </a:r>
            <a:endParaRPr lang="ko-KR" altLang="en-US" sz="7200" dirty="0">
              <a:latin typeface="Bodoni MT Poster Compressed" panose="02070706080601050204" pitchFamily="18" charset="0"/>
            </a:endParaRPr>
          </a:p>
        </p:txBody>
      </p:sp>
      <p:sp>
        <p:nvSpPr>
          <p:cNvPr id="17" name="TextBox 16"/>
          <p:cNvSpPr txBox="1"/>
          <p:nvPr/>
        </p:nvSpPr>
        <p:spPr>
          <a:xfrm>
            <a:off x="7721378" y="1091252"/>
            <a:ext cx="2132315" cy="1107996"/>
          </a:xfrm>
          <a:prstGeom prst="rect">
            <a:avLst/>
          </a:prstGeom>
          <a:noFill/>
        </p:spPr>
        <p:txBody>
          <a:bodyPr wrap="none" rtlCol="0">
            <a:spAutoFit/>
          </a:bodyPr>
          <a:lstStyle/>
          <a:p>
            <a:r>
              <a:rPr lang="en-US" altLang="ko-KR" sz="6600" dirty="0" smtClean="0">
                <a:latin typeface="Bodoni MT Poster Compressed" panose="02070706080601050204" pitchFamily="18" charset="0"/>
              </a:rPr>
              <a:t>Chocolate</a:t>
            </a:r>
            <a:endParaRPr lang="ko-KR" altLang="en-US" sz="6600" dirty="0">
              <a:latin typeface="Bodoni MT Poster Compressed" panose="02070706080601050204" pitchFamily="18" charset="0"/>
            </a:endParaRPr>
          </a:p>
        </p:txBody>
      </p:sp>
      <p:sp>
        <p:nvSpPr>
          <p:cNvPr id="18" name="TextBox 17"/>
          <p:cNvSpPr txBox="1"/>
          <p:nvPr/>
        </p:nvSpPr>
        <p:spPr>
          <a:xfrm>
            <a:off x="7786643" y="3013501"/>
            <a:ext cx="1800493" cy="1107996"/>
          </a:xfrm>
          <a:prstGeom prst="rect">
            <a:avLst/>
          </a:prstGeom>
          <a:noFill/>
        </p:spPr>
        <p:txBody>
          <a:bodyPr wrap="none" rtlCol="0">
            <a:spAutoFit/>
          </a:bodyPr>
          <a:lstStyle/>
          <a:p>
            <a:r>
              <a:rPr lang="en-US" altLang="ko-KR" sz="6600" dirty="0" smtClean="0">
                <a:latin typeface="Bodoni MT Poster Compressed" panose="02070706080601050204" pitchFamily="18" charset="0"/>
              </a:rPr>
              <a:t>Peanuts</a:t>
            </a:r>
            <a:endParaRPr lang="ko-KR" altLang="en-US" sz="6600" dirty="0">
              <a:latin typeface="Bodoni MT Poster Compressed" panose="02070706080601050204" pitchFamily="18" charset="0"/>
            </a:endParaRPr>
          </a:p>
        </p:txBody>
      </p:sp>
      <p:sp>
        <p:nvSpPr>
          <p:cNvPr id="19" name="TextBox 18"/>
          <p:cNvSpPr txBox="1"/>
          <p:nvPr/>
        </p:nvSpPr>
        <p:spPr>
          <a:xfrm>
            <a:off x="7786643" y="4935750"/>
            <a:ext cx="1614545" cy="1107996"/>
          </a:xfrm>
          <a:prstGeom prst="rect">
            <a:avLst/>
          </a:prstGeom>
          <a:noFill/>
        </p:spPr>
        <p:txBody>
          <a:bodyPr wrap="none" rtlCol="0">
            <a:spAutoFit/>
          </a:bodyPr>
          <a:lstStyle/>
          <a:p>
            <a:r>
              <a:rPr lang="en-US" altLang="ko-KR" sz="6600" dirty="0" smtClean="0">
                <a:latin typeface="Bodoni MT Poster Compressed" panose="02070706080601050204" pitchFamily="18" charset="0"/>
              </a:rPr>
              <a:t>Nugget</a:t>
            </a:r>
            <a:endParaRPr lang="ko-KR" altLang="en-US" sz="6600" dirty="0">
              <a:latin typeface="Bodoni MT Poster Compressed" panose="02070706080601050204" pitchFamily="18" charset="0"/>
            </a:endParaRPr>
          </a:p>
        </p:txBody>
      </p:sp>
      <p:sp>
        <p:nvSpPr>
          <p:cNvPr id="20" name="TextBox 19"/>
          <p:cNvSpPr txBox="1"/>
          <p:nvPr/>
        </p:nvSpPr>
        <p:spPr>
          <a:xfrm>
            <a:off x="7821910" y="1091252"/>
            <a:ext cx="2271776" cy="1200329"/>
          </a:xfrm>
          <a:prstGeom prst="rect">
            <a:avLst/>
          </a:prstGeom>
          <a:noFill/>
        </p:spPr>
        <p:txBody>
          <a:bodyPr wrap="none" rtlCol="0">
            <a:spAutoFit/>
          </a:bodyPr>
          <a:lstStyle/>
          <a:p>
            <a:r>
              <a:rPr lang="en-US" altLang="ko-KR" sz="7200" dirty="0">
                <a:latin typeface="Bodoni MT Poster Compressed" panose="02070706080601050204" pitchFamily="18" charset="0"/>
              </a:rPr>
              <a:t>D</a:t>
            </a:r>
            <a:r>
              <a:rPr lang="en-US" altLang="ko-KR" sz="7200" dirty="0" smtClean="0">
                <a:latin typeface="Bodoni MT Poster Compressed" panose="02070706080601050204" pitchFamily="18" charset="0"/>
              </a:rPr>
              <a:t>elicious </a:t>
            </a:r>
            <a:endParaRPr lang="ko-KR" altLang="en-US" sz="7200" dirty="0">
              <a:latin typeface="Bodoni MT Poster Compressed" panose="02070706080601050204" pitchFamily="18" charset="0"/>
            </a:endParaRPr>
          </a:p>
        </p:txBody>
      </p:sp>
      <p:sp>
        <p:nvSpPr>
          <p:cNvPr id="21" name="TextBox 20"/>
          <p:cNvSpPr txBox="1"/>
          <p:nvPr/>
        </p:nvSpPr>
        <p:spPr>
          <a:xfrm>
            <a:off x="7887175" y="3013501"/>
            <a:ext cx="2937022" cy="1200329"/>
          </a:xfrm>
          <a:prstGeom prst="rect">
            <a:avLst/>
          </a:prstGeom>
          <a:noFill/>
        </p:spPr>
        <p:txBody>
          <a:bodyPr wrap="none" rtlCol="0">
            <a:spAutoFit/>
          </a:bodyPr>
          <a:lstStyle/>
          <a:p>
            <a:r>
              <a:rPr lang="en-US" altLang="ko-KR" sz="7200" dirty="0" smtClean="0">
                <a:latin typeface="Bodoni MT Poster Compressed" panose="02070706080601050204" pitchFamily="18" charset="0"/>
              </a:rPr>
              <a:t>Scrumptious</a:t>
            </a:r>
            <a:endParaRPr lang="ko-KR" altLang="en-US" sz="7200" dirty="0">
              <a:latin typeface="Bodoni MT Poster Compressed" panose="02070706080601050204" pitchFamily="18" charset="0"/>
            </a:endParaRPr>
          </a:p>
        </p:txBody>
      </p:sp>
      <p:sp>
        <p:nvSpPr>
          <p:cNvPr id="22" name="TextBox 21"/>
          <p:cNvSpPr txBox="1"/>
          <p:nvPr/>
        </p:nvSpPr>
        <p:spPr>
          <a:xfrm>
            <a:off x="7887175" y="4935750"/>
            <a:ext cx="2993127" cy="1200329"/>
          </a:xfrm>
          <a:prstGeom prst="rect">
            <a:avLst/>
          </a:prstGeom>
          <a:noFill/>
        </p:spPr>
        <p:txBody>
          <a:bodyPr wrap="none" rtlCol="0">
            <a:spAutoFit/>
          </a:bodyPr>
          <a:lstStyle/>
          <a:p>
            <a:r>
              <a:rPr lang="en-US" altLang="ko-KR" sz="7200" dirty="0" smtClean="0">
                <a:latin typeface="Bodoni MT Poster Compressed" panose="02070706080601050204" pitchFamily="18" charset="0"/>
              </a:rPr>
              <a:t>Outstanding </a:t>
            </a:r>
            <a:endParaRPr lang="ko-KR" altLang="en-US" sz="7200" dirty="0">
              <a:latin typeface="Bodoni MT Poster Compressed" panose="02070706080601050204" pitchFamily="18" charset="0"/>
            </a:endParaRPr>
          </a:p>
        </p:txBody>
      </p:sp>
    </p:spTree>
    <p:extLst>
      <p:ext uri="{BB962C8B-B14F-4D97-AF65-F5344CB8AC3E}">
        <p14:creationId xmlns:p14="http://schemas.microsoft.com/office/powerpoint/2010/main" val="144884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20" fill="hold"/>
                                        <p:tgtEl>
                                          <p:spTgt spid="3"/>
                                        </p:tgtEl>
                                      </p:cBhvr>
                                    </p:cmd>
                                  </p:childTnLst>
                                </p:cTn>
                              </p:par>
                              <p:par>
                                <p:cTn id="7" presetID="22" presetClass="entr" presetSubtype="8" fill="hold" grpId="0" nodeType="withEffect">
                                  <p:stCondLst>
                                    <p:cond delay="75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par>
                                <p:cTn id="10" presetID="22" presetClass="entr" presetSubtype="8" fill="hold" grpId="0" nodeType="withEffect">
                                  <p:stCondLst>
                                    <p:cond delay="20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325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 presetClass="exit" presetSubtype="4" fill="hold" grpId="1" nodeType="withEffect">
                                  <p:stCondLst>
                                    <p:cond delay="6000"/>
                                  </p:stCondLst>
                                  <p:childTnLst>
                                    <p:anim calcmode="lin" valueType="num">
                                      <p:cBhvr additive="base">
                                        <p:cTn id="17" dur="500"/>
                                        <p:tgtEl>
                                          <p:spTgt spid="5"/>
                                        </p:tgtEl>
                                        <p:attrNameLst>
                                          <p:attrName>ppt_x</p:attrName>
                                        </p:attrNameLst>
                                      </p:cBhvr>
                                      <p:tavLst>
                                        <p:tav tm="0">
                                          <p:val>
                                            <p:strVal val="ppt_x"/>
                                          </p:val>
                                        </p:tav>
                                        <p:tav tm="100000">
                                          <p:val>
                                            <p:strVal val="ppt_x"/>
                                          </p:val>
                                        </p:tav>
                                      </p:tavLst>
                                    </p:anim>
                                    <p:anim calcmode="lin" valueType="num">
                                      <p:cBhvr additive="base">
                                        <p:cTn id="18" dur="500"/>
                                        <p:tgtEl>
                                          <p:spTgt spid="5"/>
                                        </p:tgtEl>
                                        <p:attrNameLst>
                                          <p:attrName>ppt_y</p:attrName>
                                        </p:attrNameLst>
                                      </p:cBhvr>
                                      <p:tavLst>
                                        <p:tav tm="0">
                                          <p:val>
                                            <p:strVal val="ppt_y"/>
                                          </p:val>
                                        </p:tav>
                                        <p:tav tm="100000">
                                          <p:val>
                                            <p:strVal val="1+ppt_h/2"/>
                                          </p:val>
                                        </p:tav>
                                      </p:tavLst>
                                    </p:anim>
                                    <p:set>
                                      <p:cBhvr>
                                        <p:cTn id="19" dur="1" fill="hold">
                                          <p:stCondLst>
                                            <p:cond delay="499"/>
                                          </p:stCondLst>
                                        </p:cTn>
                                        <p:tgtEl>
                                          <p:spTgt spid="5"/>
                                        </p:tgtEl>
                                        <p:attrNameLst>
                                          <p:attrName>style.visibility</p:attrName>
                                        </p:attrNameLst>
                                      </p:cBhvr>
                                      <p:to>
                                        <p:strVal val="hidden"/>
                                      </p:to>
                                    </p:set>
                                  </p:childTnLst>
                                </p:cTn>
                              </p:par>
                              <p:par>
                                <p:cTn id="20" presetID="2" presetClass="exit" presetSubtype="4" fill="hold" grpId="1" nodeType="withEffect">
                                  <p:stCondLst>
                                    <p:cond delay="6000"/>
                                  </p:stCondLst>
                                  <p:childTnLst>
                                    <p:anim calcmode="lin" valueType="num">
                                      <p:cBhvr additive="base">
                                        <p:cTn id="21" dur="500"/>
                                        <p:tgtEl>
                                          <p:spTgt spid="7"/>
                                        </p:tgtEl>
                                        <p:attrNameLst>
                                          <p:attrName>ppt_x</p:attrName>
                                        </p:attrNameLst>
                                      </p:cBhvr>
                                      <p:tavLst>
                                        <p:tav tm="0">
                                          <p:val>
                                            <p:strVal val="ppt_x"/>
                                          </p:val>
                                        </p:tav>
                                        <p:tav tm="100000">
                                          <p:val>
                                            <p:strVal val="ppt_x"/>
                                          </p:val>
                                        </p:tav>
                                      </p:tavLst>
                                    </p:anim>
                                    <p:anim calcmode="lin" valueType="num">
                                      <p:cBhvr additive="base">
                                        <p:cTn id="22" dur="500"/>
                                        <p:tgtEl>
                                          <p:spTgt spid="7"/>
                                        </p:tgtEl>
                                        <p:attrNameLst>
                                          <p:attrName>ppt_y</p:attrName>
                                        </p:attrNameLst>
                                      </p:cBhvr>
                                      <p:tavLst>
                                        <p:tav tm="0">
                                          <p:val>
                                            <p:strVal val="ppt_y"/>
                                          </p:val>
                                        </p:tav>
                                        <p:tav tm="100000">
                                          <p:val>
                                            <p:strVal val="1+ppt_h/2"/>
                                          </p:val>
                                        </p:tav>
                                      </p:tavLst>
                                    </p:anim>
                                    <p:set>
                                      <p:cBhvr>
                                        <p:cTn id="23" dur="1" fill="hold">
                                          <p:stCondLst>
                                            <p:cond delay="499"/>
                                          </p:stCondLst>
                                        </p:cTn>
                                        <p:tgtEl>
                                          <p:spTgt spid="7"/>
                                        </p:tgtEl>
                                        <p:attrNameLst>
                                          <p:attrName>style.visibility</p:attrName>
                                        </p:attrNameLst>
                                      </p:cBhvr>
                                      <p:to>
                                        <p:strVal val="hidden"/>
                                      </p:to>
                                    </p:set>
                                  </p:childTnLst>
                                </p:cTn>
                              </p:par>
                              <p:par>
                                <p:cTn id="24" presetID="2" presetClass="exit" presetSubtype="4" fill="hold" grpId="1" nodeType="withEffect">
                                  <p:stCondLst>
                                    <p:cond delay="6000"/>
                                  </p:stCondLst>
                                  <p:childTnLst>
                                    <p:anim calcmode="lin" valueType="num">
                                      <p:cBhvr additive="base">
                                        <p:cTn id="25" dur="500"/>
                                        <p:tgtEl>
                                          <p:spTgt spid="8"/>
                                        </p:tgtEl>
                                        <p:attrNameLst>
                                          <p:attrName>ppt_x</p:attrName>
                                        </p:attrNameLst>
                                      </p:cBhvr>
                                      <p:tavLst>
                                        <p:tav tm="0">
                                          <p:val>
                                            <p:strVal val="ppt_x"/>
                                          </p:val>
                                        </p:tav>
                                        <p:tav tm="100000">
                                          <p:val>
                                            <p:strVal val="ppt_x"/>
                                          </p:val>
                                        </p:tav>
                                      </p:tavLst>
                                    </p:anim>
                                    <p:anim calcmode="lin" valueType="num">
                                      <p:cBhvr additive="base">
                                        <p:cTn id="26" dur="500"/>
                                        <p:tgtEl>
                                          <p:spTgt spid="8"/>
                                        </p:tgtEl>
                                        <p:attrNameLst>
                                          <p:attrName>ppt_y</p:attrName>
                                        </p:attrNameLst>
                                      </p:cBhvr>
                                      <p:tavLst>
                                        <p:tav tm="0">
                                          <p:val>
                                            <p:strVal val="ppt_y"/>
                                          </p:val>
                                        </p:tav>
                                        <p:tav tm="100000">
                                          <p:val>
                                            <p:strVal val="1+ppt_h/2"/>
                                          </p:val>
                                        </p:tav>
                                      </p:tavLst>
                                    </p:anim>
                                    <p:set>
                                      <p:cBhvr>
                                        <p:cTn id="27" dur="1" fill="hold">
                                          <p:stCondLst>
                                            <p:cond delay="499"/>
                                          </p:stCondLst>
                                        </p:cTn>
                                        <p:tgtEl>
                                          <p:spTgt spid="8"/>
                                        </p:tgtEl>
                                        <p:attrNameLst>
                                          <p:attrName>style.visibility</p:attrName>
                                        </p:attrNameLst>
                                      </p:cBhvr>
                                      <p:to>
                                        <p:strVal val="hidden"/>
                                      </p:to>
                                    </p:set>
                                  </p:childTnLst>
                                </p:cTn>
                              </p:par>
                              <p:par>
                                <p:cTn id="28" presetID="22" presetClass="entr" presetSubtype="8" fill="hold" grpId="0" nodeType="withEffect">
                                  <p:stCondLst>
                                    <p:cond delay="2026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22" presetClass="entr" presetSubtype="8" fill="hold" grpId="0" nodeType="withEffect">
                                  <p:stCondLst>
                                    <p:cond delay="2120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par>
                                <p:cTn id="34" presetID="22" presetClass="entr" presetSubtype="8" fill="hold" grpId="0" nodeType="withEffect">
                                  <p:stCondLst>
                                    <p:cond delay="2210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2" presetClass="exit" presetSubtype="4" fill="hold" grpId="1" nodeType="withEffect">
                                  <p:stCondLst>
                                    <p:cond delay="26000"/>
                                  </p:stCondLst>
                                  <p:childTnLst>
                                    <p:anim calcmode="lin" valueType="num">
                                      <p:cBhvr additive="base">
                                        <p:cTn id="38" dur="500"/>
                                        <p:tgtEl>
                                          <p:spTgt spid="10"/>
                                        </p:tgtEl>
                                        <p:attrNameLst>
                                          <p:attrName>ppt_x</p:attrName>
                                        </p:attrNameLst>
                                      </p:cBhvr>
                                      <p:tavLst>
                                        <p:tav tm="0">
                                          <p:val>
                                            <p:strVal val="ppt_x"/>
                                          </p:val>
                                        </p:tav>
                                        <p:tav tm="100000">
                                          <p:val>
                                            <p:strVal val="ppt_x"/>
                                          </p:val>
                                        </p:tav>
                                      </p:tavLst>
                                    </p:anim>
                                    <p:anim calcmode="lin" valueType="num">
                                      <p:cBhvr additive="base">
                                        <p:cTn id="39" dur="500"/>
                                        <p:tgtEl>
                                          <p:spTgt spid="10"/>
                                        </p:tgtEl>
                                        <p:attrNameLst>
                                          <p:attrName>ppt_y</p:attrName>
                                        </p:attrNameLst>
                                      </p:cBhvr>
                                      <p:tavLst>
                                        <p:tav tm="0">
                                          <p:val>
                                            <p:strVal val="ppt_y"/>
                                          </p:val>
                                        </p:tav>
                                        <p:tav tm="100000">
                                          <p:val>
                                            <p:strVal val="1+ppt_h/2"/>
                                          </p:val>
                                        </p:tav>
                                      </p:tavLst>
                                    </p:anim>
                                    <p:set>
                                      <p:cBhvr>
                                        <p:cTn id="40" dur="1" fill="hold">
                                          <p:stCondLst>
                                            <p:cond delay="499"/>
                                          </p:stCondLst>
                                        </p:cTn>
                                        <p:tgtEl>
                                          <p:spTgt spid="10"/>
                                        </p:tgtEl>
                                        <p:attrNameLst>
                                          <p:attrName>style.visibility</p:attrName>
                                        </p:attrNameLst>
                                      </p:cBhvr>
                                      <p:to>
                                        <p:strVal val="hidden"/>
                                      </p:to>
                                    </p:set>
                                  </p:childTnLst>
                                </p:cTn>
                              </p:par>
                              <p:par>
                                <p:cTn id="41" presetID="2" presetClass="exit" presetSubtype="4" fill="hold" grpId="1" nodeType="withEffect">
                                  <p:stCondLst>
                                    <p:cond delay="26000"/>
                                  </p:stCondLst>
                                  <p:childTnLst>
                                    <p:anim calcmode="lin" valueType="num">
                                      <p:cBhvr additive="base">
                                        <p:cTn id="42" dur="500"/>
                                        <p:tgtEl>
                                          <p:spTgt spid="11"/>
                                        </p:tgtEl>
                                        <p:attrNameLst>
                                          <p:attrName>ppt_x</p:attrName>
                                        </p:attrNameLst>
                                      </p:cBhvr>
                                      <p:tavLst>
                                        <p:tav tm="0">
                                          <p:val>
                                            <p:strVal val="ppt_x"/>
                                          </p:val>
                                        </p:tav>
                                        <p:tav tm="100000">
                                          <p:val>
                                            <p:strVal val="ppt_x"/>
                                          </p:val>
                                        </p:tav>
                                      </p:tavLst>
                                    </p:anim>
                                    <p:anim calcmode="lin" valueType="num">
                                      <p:cBhvr additive="base">
                                        <p:cTn id="43" dur="500"/>
                                        <p:tgtEl>
                                          <p:spTgt spid="11"/>
                                        </p:tgtEl>
                                        <p:attrNameLst>
                                          <p:attrName>ppt_y</p:attrName>
                                        </p:attrNameLst>
                                      </p:cBhvr>
                                      <p:tavLst>
                                        <p:tav tm="0">
                                          <p:val>
                                            <p:strVal val="ppt_y"/>
                                          </p:val>
                                        </p:tav>
                                        <p:tav tm="100000">
                                          <p:val>
                                            <p:strVal val="1+ppt_h/2"/>
                                          </p:val>
                                        </p:tav>
                                      </p:tavLst>
                                    </p:anim>
                                    <p:set>
                                      <p:cBhvr>
                                        <p:cTn id="44" dur="1" fill="hold">
                                          <p:stCondLst>
                                            <p:cond delay="499"/>
                                          </p:stCondLst>
                                        </p:cTn>
                                        <p:tgtEl>
                                          <p:spTgt spid="11"/>
                                        </p:tgtEl>
                                        <p:attrNameLst>
                                          <p:attrName>style.visibility</p:attrName>
                                        </p:attrNameLst>
                                      </p:cBhvr>
                                      <p:to>
                                        <p:strVal val="hidden"/>
                                      </p:to>
                                    </p:set>
                                  </p:childTnLst>
                                </p:cTn>
                              </p:par>
                              <p:par>
                                <p:cTn id="45" presetID="2" presetClass="exit" presetSubtype="4" fill="hold" grpId="1" nodeType="withEffect">
                                  <p:stCondLst>
                                    <p:cond delay="26000"/>
                                  </p:stCondLst>
                                  <p:childTnLst>
                                    <p:anim calcmode="lin" valueType="num">
                                      <p:cBhvr additive="base">
                                        <p:cTn id="46" dur="500"/>
                                        <p:tgtEl>
                                          <p:spTgt spid="12"/>
                                        </p:tgtEl>
                                        <p:attrNameLst>
                                          <p:attrName>ppt_x</p:attrName>
                                        </p:attrNameLst>
                                      </p:cBhvr>
                                      <p:tavLst>
                                        <p:tav tm="0">
                                          <p:val>
                                            <p:strVal val="ppt_x"/>
                                          </p:val>
                                        </p:tav>
                                        <p:tav tm="100000">
                                          <p:val>
                                            <p:strVal val="ppt_x"/>
                                          </p:val>
                                        </p:tav>
                                      </p:tavLst>
                                    </p:anim>
                                    <p:anim calcmode="lin" valueType="num">
                                      <p:cBhvr additive="base">
                                        <p:cTn id="47" dur="500"/>
                                        <p:tgtEl>
                                          <p:spTgt spid="12"/>
                                        </p:tgtEl>
                                        <p:attrNameLst>
                                          <p:attrName>ppt_y</p:attrName>
                                        </p:attrNameLst>
                                      </p:cBhvr>
                                      <p:tavLst>
                                        <p:tav tm="0">
                                          <p:val>
                                            <p:strVal val="ppt_y"/>
                                          </p:val>
                                        </p:tav>
                                        <p:tav tm="100000">
                                          <p:val>
                                            <p:strVal val="1+ppt_h/2"/>
                                          </p:val>
                                        </p:tav>
                                      </p:tavLst>
                                    </p:anim>
                                    <p:set>
                                      <p:cBhvr>
                                        <p:cTn id="48" dur="1" fill="hold">
                                          <p:stCondLst>
                                            <p:cond delay="499"/>
                                          </p:stCondLst>
                                        </p:cTn>
                                        <p:tgtEl>
                                          <p:spTgt spid="12"/>
                                        </p:tgtEl>
                                        <p:attrNameLst>
                                          <p:attrName>style.visibility</p:attrName>
                                        </p:attrNameLst>
                                      </p:cBhvr>
                                      <p:to>
                                        <p:strVal val="hidden"/>
                                      </p:to>
                                    </p:set>
                                  </p:childTnLst>
                                </p:cTn>
                              </p:par>
                              <p:par>
                                <p:cTn id="49" presetID="22" presetClass="entr" presetSubtype="8" fill="hold" grpId="0" nodeType="withEffect">
                                  <p:stCondLst>
                                    <p:cond delay="2770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par>
                                <p:cTn id="52" presetID="22" presetClass="entr" presetSubtype="8" fill="hold" grpId="0" nodeType="withEffect">
                                  <p:stCondLst>
                                    <p:cond delay="2860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par>
                                <p:cTn id="55" presetID="22" presetClass="entr" presetSubtype="8" fill="hold" grpId="0" nodeType="withEffect">
                                  <p:stCondLst>
                                    <p:cond delay="2916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par>
                                <p:cTn id="58" presetID="2" presetClass="exit" presetSubtype="4" fill="hold" grpId="1" nodeType="withEffect">
                                  <p:stCondLst>
                                    <p:cond delay="35000"/>
                                  </p:stCondLst>
                                  <p:childTnLst>
                                    <p:anim calcmode="lin" valueType="num">
                                      <p:cBhvr additive="base">
                                        <p:cTn id="59" dur="500"/>
                                        <p:tgtEl>
                                          <p:spTgt spid="13"/>
                                        </p:tgtEl>
                                        <p:attrNameLst>
                                          <p:attrName>ppt_x</p:attrName>
                                        </p:attrNameLst>
                                      </p:cBhvr>
                                      <p:tavLst>
                                        <p:tav tm="0">
                                          <p:val>
                                            <p:strVal val="ppt_x"/>
                                          </p:val>
                                        </p:tav>
                                        <p:tav tm="100000">
                                          <p:val>
                                            <p:strVal val="ppt_x"/>
                                          </p:val>
                                        </p:tav>
                                      </p:tavLst>
                                    </p:anim>
                                    <p:anim calcmode="lin" valueType="num">
                                      <p:cBhvr additive="base">
                                        <p:cTn id="60" dur="500"/>
                                        <p:tgtEl>
                                          <p:spTgt spid="13"/>
                                        </p:tgtEl>
                                        <p:attrNameLst>
                                          <p:attrName>ppt_y</p:attrName>
                                        </p:attrNameLst>
                                      </p:cBhvr>
                                      <p:tavLst>
                                        <p:tav tm="0">
                                          <p:val>
                                            <p:strVal val="ppt_y"/>
                                          </p:val>
                                        </p:tav>
                                        <p:tav tm="100000">
                                          <p:val>
                                            <p:strVal val="1+ppt_h/2"/>
                                          </p:val>
                                        </p:tav>
                                      </p:tavLst>
                                    </p:anim>
                                    <p:set>
                                      <p:cBhvr>
                                        <p:cTn id="61" dur="1" fill="hold">
                                          <p:stCondLst>
                                            <p:cond delay="499"/>
                                          </p:stCondLst>
                                        </p:cTn>
                                        <p:tgtEl>
                                          <p:spTgt spid="13"/>
                                        </p:tgtEl>
                                        <p:attrNameLst>
                                          <p:attrName>style.visibility</p:attrName>
                                        </p:attrNameLst>
                                      </p:cBhvr>
                                      <p:to>
                                        <p:strVal val="hidden"/>
                                      </p:to>
                                    </p:set>
                                  </p:childTnLst>
                                </p:cTn>
                              </p:par>
                              <p:par>
                                <p:cTn id="62" presetID="2" presetClass="exit" presetSubtype="4" fill="hold" grpId="1" nodeType="withEffect">
                                  <p:stCondLst>
                                    <p:cond delay="35000"/>
                                  </p:stCondLst>
                                  <p:childTnLst>
                                    <p:anim calcmode="lin" valueType="num">
                                      <p:cBhvr additive="base">
                                        <p:cTn id="63" dur="500"/>
                                        <p:tgtEl>
                                          <p:spTgt spid="14"/>
                                        </p:tgtEl>
                                        <p:attrNameLst>
                                          <p:attrName>ppt_x</p:attrName>
                                        </p:attrNameLst>
                                      </p:cBhvr>
                                      <p:tavLst>
                                        <p:tav tm="0">
                                          <p:val>
                                            <p:strVal val="ppt_x"/>
                                          </p:val>
                                        </p:tav>
                                        <p:tav tm="100000">
                                          <p:val>
                                            <p:strVal val="ppt_x"/>
                                          </p:val>
                                        </p:tav>
                                      </p:tavLst>
                                    </p:anim>
                                    <p:anim calcmode="lin" valueType="num">
                                      <p:cBhvr additive="base">
                                        <p:cTn id="64" dur="500"/>
                                        <p:tgtEl>
                                          <p:spTgt spid="14"/>
                                        </p:tgtEl>
                                        <p:attrNameLst>
                                          <p:attrName>ppt_y</p:attrName>
                                        </p:attrNameLst>
                                      </p:cBhvr>
                                      <p:tavLst>
                                        <p:tav tm="0">
                                          <p:val>
                                            <p:strVal val="ppt_y"/>
                                          </p:val>
                                        </p:tav>
                                        <p:tav tm="100000">
                                          <p:val>
                                            <p:strVal val="1+ppt_h/2"/>
                                          </p:val>
                                        </p:tav>
                                      </p:tavLst>
                                    </p:anim>
                                    <p:set>
                                      <p:cBhvr>
                                        <p:cTn id="65" dur="1" fill="hold">
                                          <p:stCondLst>
                                            <p:cond delay="499"/>
                                          </p:stCondLst>
                                        </p:cTn>
                                        <p:tgtEl>
                                          <p:spTgt spid="14"/>
                                        </p:tgtEl>
                                        <p:attrNameLst>
                                          <p:attrName>style.visibility</p:attrName>
                                        </p:attrNameLst>
                                      </p:cBhvr>
                                      <p:to>
                                        <p:strVal val="hidden"/>
                                      </p:to>
                                    </p:set>
                                  </p:childTnLst>
                                </p:cTn>
                              </p:par>
                              <p:par>
                                <p:cTn id="66" presetID="2" presetClass="exit" presetSubtype="4" fill="hold" grpId="1" nodeType="withEffect">
                                  <p:stCondLst>
                                    <p:cond delay="35000"/>
                                  </p:stCondLst>
                                  <p:childTnLst>
                                    <p:anim calcmode="lin" valueType="num">
                                      <p:cBhvr additive="base">
                                        <p:cTn id="67" dur="500"/>
                                        <p:tgtEl>
                                          <p:spTgt spid="15"/>
                                        </p:tgtEl>
                                        <p:attrNameLst>
                                          <p:attrName>ppt_x</p:attrName>
                                        </p:attrNameLst>
                                      </p:cBhvr>
                                      <p:tavLst>
                                        <p:tav tm="0">
                                          <p:val>
                                            <p:strVal val="ppt_x"/>
                                          </p:val>
                                        </p:tav>
                                        <p:tav tm="100000">
                                          <p:val>
                                            <p:strVal val="ppt_x"/>
                                          </p:val>
                                        </p:tav>
                                      </p:tavLst>
                                    </p:anim>
                                    <p:anim calcmode="lin" valueType="num">
                                      <p:cBhvr additive="base">
                                        <p:cTn id="68" dur="500"/>
                                        <p:tgtEl>
                                          <p:spTgt spid="15"/>
                                        </p:tgtEl>
                                        <p:attrNameLst>
                                          <p:attrName>ppt_y</p:attrName>
                                        </p:attrNameLst>
                                      </p:cBhvr>
                                      <p:tavLst>
                                        <p:tav tm="0">
                                          <p:val>
                                            <p:strVal val="ppt_y"/>
                                          </p:val>
                                        </p:tav>
                                        <p:tav tm="100000">
                                          <p:val>
                                            <p:strVal val="1+ppt_h/2"/>
                                          </p:val>
                                        </p:tav>
                                      </p:tavLst>
                                    </p:anim>
                                    <p:set>
                                      <p:cBhvr>
                                        <p:cTn id="69" dur="1" fill="hold">
                                          <p:stCondLst>
                                            <p:cond delay="499"/>
                                          </p:stCondLst>
                                        </p:cTn>
                                        <p:tgtEl>
                                          <p:spTgt spid="15"/>
                                        </p:tgtEl>
                                        <p:attrNameLst>
                                          <p:attrName>style.visibility</p:attrName>
                                        </p:attrNameLst>
                                      </p:cBhvr>
                                      <p:to>
                                        <p:strVal val="hidden"/>
                                      </p:to>
                                    </p:set>
                                  </p:childTnLst>
                                </p:cTn>
                              </p:par>
                              <p:par>
                                <p:cTn id="70" presetID="22" presetClass="entr" presetSubtype="8" fill="hold" grpId="0" nodeType="withEffect">
                                  <p:stCondLst>
                                    <p:cond delay="45500"/>
                                  </p:stCondLst>
                                  <p:childTnLst>
                                    <p:set>
                                      <p:cBhvr>
                                        <p:cTn id="71" dur="1" fill="hold">
                                          <p:stCondLst>
                                            <p:cond delay="0"/>
                                          </p:stCondLst>
                                        </p:cTn>
                                        <p:tgtEl>
                                          <p:spTgt spid="17"/>
                                        </p:tgtEl>
                                        <p:attrNameLst>
                                          <p:attrName>style.visibility</p:attrName>
                                        </p:attrNameLst>
                                      </p:cBhvr>
                                      <p:to>
                                        <p:strVal val="visible"/>
                                      </p:to>
                                    </p:set>
                                    <p:animEffect transition="in" filter="wipe(left)">
                                      <p:cBhvr>
                                        <p:cTn id="72" dur="500"/>
                                        <p:tgtEl>
                                          <p:spTgt spid="17"/>
                                        </p:tgtEl>
                                      </p:cBhvr>
                                    </p:animEffect>
                                  </p:childTnLst>
                                </p:cTn>
                              </p:par>
                              <p:par>
                                <p:cTn id="73" presetID="22" presetClass="entr" presetSubtype="8" fill="hold" grpId="0" nodeType="withEffect">
                                  <p:stCondLst>
                                    <p:cond delay="46400"/>
                                  </p:stCondLst>
                                  <p:childTnLst>
                                    <p:set>
                                      <p:cBhvr>
                                        <p:cTn id="74" dur="1" fill="hold">
                                          <p:stCondLst>
                                            <p:cond delay="0"/>
                                          </p:stCondLst>
                                        </p:cTn>
                                        <p:tgtEl>
                                          <p:spTgt spid="18"/>
                                        </p:tgtEl>
                                        <p:attrNameLst>
                                          <p:attrName>style.visibility</p:attrName>
                                        </p:attrNameLst>
                                      </p:cBhvr>
                                      <p:to>
                                        <p:strVal val="visible"/>
                                      </p:to>
                                    </p:set>
                                    <p:animEffect transition="in" filter="wipe(left)">
                                      <p:cBhvr>
                                        <p:cTn id="75" dur="500"/>
                                        <p:tgtEl>
                                          <p:spTgt spid="18"/>
                                        </p:tgtEl>
                                      </p:cBhvr>
                                    </p:animEffect>
                                  </p:childTnLst>
                                </p:cTn>
                              </p:par>
                              <p:par>
                                <p:cTn id="76" presetID="22" presetClass="entr" presetSubtype="8" fill="hold" grpId="0" nodeType="withEffect">
                                  <p:stCondLst>
                                    <p:cond delay="46900"/>
                                  </p:stCondLst>
                                  <p:childTnLst>
                                    <p:set>
                                      <p:cBhvr>
                                        <p:cTn id="77" dur="1" fill="hold">
                                          <p:stCondLst>
                                            <p:cond delay="0"/>
                                          </p:stCondLst>
                                        </p:cTn>
                                        <p:tgtEl>
                                          <p:spTgt spid="19"/>
                                        </p:tgtEl>
                                        <p:attrNameLst>
                                          <p:attrName>style.visibility</p:attrName>
                                        </p:attrNameLst>
                                      </p:cBhvr>
                                      <p:to>
                                        <p:strVal val="visible"/>
                                      </p:to>
                                    </p:set>
                                    <p:animEffect transition="in" filter="wipe(left)">
                                      <p:cBhvr>
                                        <p:cTn id="78" dur="500"/>
                                        <p:tgtEl>
                                          <p:spTgt spid="19"/>
                                        </p:tgtEl>
                                      </p:cBhvr>
                                    </p:animEffect>
                                  </p:childTnLst>
                                </p:cTn>
                              </p:par>
                              <p:par>
                                <p:cTn id="79" presetID="2" presetClass="exit" presetSubtype="4" fill="hold" grpId="1" nodeType="withEffect">
                                  <p:stCondLst>
                                    <p:cond delay="47250"/>
                                  </p:stCondLst>
                                  <p:childTnLst>
                                    <p:anim calcmode="lin" valueType="num">
                                      <p:cBhvr additive="base">
                                        <p:cTn id="80" dur="500"/>
                                        <p:tgtEl>
                                          <p:spTgt spid="17"/>
                                        </p:tgtEl>
                                        <p:attrNameLst>
                                          <p:attrName>ppt_x</p:attrName>
                                        </p:attrNameLst>
                                      </p:cBhvr>
                                      <p:tavLst>
                                        <p:tav tm="0">
                                          <p:val>
                                            <p:strVal val="ppt_x"/>
                                          </p:val>
                                        </p:tav>
                                        <p:tav tm="100000">
                                          <p:val>
                                            <p:strVal val="ppt_x"/>
                                          </p:val>
                                        </p:tav>
                                      </p:tavLst>
                                    </p:anim>
                                    <p:anim calcmode="lin" valueType="num">
                                      <p:cBhvr additive="base">
                                        <p:cTn id="81" dur="500"/>
                                        <p:tgtEl>
                                          <p:spTgt spid="17"/>
                                        </p:tgtEl>
                                        <p:attrNameLst>
                                          <p:attrName>ppt_y</p:attrName>
                                        </p:attrNameLst>
                                      </p:cBhvr>
                                      <p:tavLst>
                                        <p:tav tm="0">
                                          <p:val>
                                            <p:strVal val="ppt_y"/>
                                          </p:val>
                                        </p:tav>
                                        <p:tav tm="100000">
                                          <p:val>
                                            <p:strVal val="1+ppt_h/2"/>
                                          </p:val>
                                        </p:tav>
                                      </p:tavLst>
                                    </p:anim>
                                    <p:set>
                                      <p:cBhvr>
                                        <p:cTn id="82" dur="1" fill="hold">
                                          <p:stCondLst>
                                            <p:cond delay="499"/>
                                          </p:stCondLst>
                                        </p:cTn>
                                        <p:tgtEl>
                                          <p:spTgt spid="17"/>
                                        </p:tgtEl>
                                        <p:attrNameLst>
                                          <p:attrName>style.visibility</p:attrName>
                                        </p:attrNameLst>
                                      </p:cBhvr>
                                      <p:to>
                                        <p:strVal val="hidden"/>
                                      </p:to>
                                    </p:set>
                                  </p:childTnLst>
                                </p:cTn>
                              </p:par>
                              <p:par>
                                <p:cTn id="83" presetID="2" presetClass="exit" presetSubtype="4" fill="hold" grpId="1" nodeType="withEffect">
                                  <p:stCondLst>
                                    <p:cond delay="47500"/>
                                  </p:stCondLst>
                                  <p:childTnLst>
                                    <p:anim calcmode="lin" valueType="num">
                                      <p:cBhvr additive="base">
                                        <p:cTn id="84" dur="500"/>
                                        <p:tgtEl>
                                          <p:spTgt spid="18"/>
                                        </p:tgtEl>
                                        <p:attrNameLst>
                                          <p:attrName>ppt_x</p:attrName>
                                        </p:attrNameLst>
                                      </p:cBhvr>
                                      <p:tavLst>
                                        <p:tav tm="0">
                                          <p:val>
                                            <p:strVal val="ppt_x"/>
                                          </p:val>
                                        </p:tav>
                                        <p:tav tm="100000">
                                          <p:val>
                                            <p:strVal val="ppt_x"/>
                                          </p:val>
                                        </p:tav>
                                      </p:tavLst>
                                    </p:anim>
                                    <p:anim calcmode="lin" valueType="num">
                                      <p:cBhvr additive="base">
                                        <p:cTn id="85" dur="500"/>
                                        <p:tgtEl>
                                          <p:spTgt spid="18"/>
                                        </p:tgtEl>
                                        <p:attrNameLst>
                                          <p:attrName>ppt_y</p:attrName>
                                        </p:attrNameLst>
                                      </p:cBhvr>
                                      <p:tavLst>
                                        <p:tav tm="0">
                                          <p:val>
                                            <p:strVal val="ppt_y"/>
                                          </p:val>
                                        </p:tav>
                                        <p:tav tm="100000">
                                          <p:val>
                                            <p:strVal val="1+ppt_h/2"/>
                                          </p:val>
                                        </p:tav>
                                      </p:tavLst>
                                    </p:anim>
                                    <p:set>
                                      <p:cBhvr>
                                        <p:cTn id="86" dur="1" fill="hold">
                                          <p:stCondLst>
                                            <p:cond delay="499"/>
                                          </p:stCondLst>
                                        </p:cTn>
                                        <p:tgtEl>
                                          <p:spTgt spid="18"/>
                                        </p:tgtEl>
                                        <p:attrNameLst>
                                          <p:attrName>style.visibility</p:attrName>
                                        </p:attrNameLst>
                                      </p:cBhvr>
                                      <p:to>
                                        <p:strVal val="hidden"/>
                                      </p:to>
                                    </p:set>
                                  </p:childTnLst>
                                </p:cTn>
                              </p:par>
                              <p:par>
                                <p:cTn id="87" presetID="2" presetClass="exit" presetSubtype="4" fill="hold" grpId="1" nodeType="withEffect">
                                  <p:stCondLst>
                                    <p:cond delay="47750"/>
                                  </p:stCondLst>
                                  <p:childTnLst>
                                    <p:anim calcmode="lin" valueType="num">
                                      <p:cBhvr additive="base">
                                        <p:cTn id="88" dur="500"/>
                                        <p:tgtEl>
                                          <p:spTgt spid="19"/>
                                        </p:tgtEl>
                                        <p:attrNameLst>
                                          <p:attrName>ppt_x</p:attrName>
                                        </p:attrNameLst>
                                      </p:cBhvr>
                                      <p:tavLst>
                                        <p:tav tm="0">
                                          <p:val>
                                            <p:strVal val="ppt_x"/>
                                          </p:val>
                                        </p:tav>
                                        <p:tav tm="100000">
                                          <p:val>
                                            <p:strVal val="ppt_x"/>
                                          </p:val>
                                        </p:tav>
                                      </p:tavLst>
                                    </p:anim>
                                    <p:anim calcmode="lin" valueType="num">
                                      <p:cBhvr additive="base">
                                        <p:cTn id="89" dur="500"/>
                                        <p:tgtEl>
                                          <p:spTgt spid="19"/>
                                        </p:tgtEl>
                                        <p:attrNameLst>
                                          <p:attrName>ppt_y</p:attrName>
                                        </p:attrNameLst>
                                      </p:cBhvr>
                                      <p:tavLst>
                                        <p:tav tm="0">
                                          <p:val>
                                            <p:strVal val="ppt_y"/>
                                          </p:val>
                                        </p:tav>
                                        <p:tav tm="100000">
                                          <p:val>
                                            <p:strVal val="1+ppt_h/2"/>
                                          </p:val>
                                        </p:tav>
                                      </p:tavLst>
                                    </p:anim>
                                    <p:set>
                                      <p:cBhvr>
                                        <p:cTn id="90" dur="1" fill="hold">
                                          <p:stCondLst>
                                            <p:cond delay="499"/>
                                          </p:stCondLst>
                                        </p:cTn>
                                        <p:tgtEl>
                                          <p:spTgt spid="19"/>
                                        </p:tgtEl>
                                        <p:attrNameLst>
                                          <p:attrName>style.visibility</p:attrName>
                                        </p:attrNameLst>
                                      </p:cBhvr>
                                      <p:to>
                                        <p:strVal val="hidden"/>
                                      </p:to>
                                    </p:set>
                                  </p:childTnLst>
                                </p:cTn>
                              </p:par>
                              <p:par>
                                <p:cTn id="91" presetID="22" presetClass="entr" presetSubtype="8" fill="hold" grpId="0" nodeType="withEffect">
                                  <p:stCondLst>
                                    <p:cond delay="47900"/>
                                  </p:stCondLst>
                                  <p:childTnLst>
                                    <p:set>
                                      <p:cBhvr>
                                        <p:cTn id="92" dur="1" fill="hold">
                                          <p:stCondLst>
                                            <p:cond delay="0"/>
                                          </p:stCondLst>
                                        </p:cTn>
                                        <p:tgtEl>
                                          <p:spTgt spid="20"/>
                                        </p:tgtEl>
                                        <p:attrNameLst>
                                          <p:attrName>style.visibility</p:attrName>
                                        </p:attrNameLst>
                                      </p:cBhvr>
                                      <p:to>
                                        <p:strVal val="visible"/>
                                      </p:to>
                                    </p:set>
                                    <p:animEffect transition="in" filter="wipe(left)">
                                      <p:cBhvr>
                                        <p:cTn id="93" dur="500"/>
                                        <p:tgtEl>
                                          <p:spTgt spid="20"/>
                                        </p:tgtEl>
                                      </p:cBhvr>
                                    </p:animEffect>
                                  </p:childTnLst>
                                </p:cTn>
                              </p:par>
                              <p:par>
                                <p:cTn id="94" presetID="22" presetClass="entr" presetSubtype="8" fill="hold" grpId="0" nodeType="withEffect">
                                  <p:stCondLst>
                                    <p:cond delay="48700"/>
                                  </p:stCondLst>
                                  <p:childTnLst>
                                    <p:set>
                                      <p:cBhvr>
                                        <p:cTn id="95" dur="1" fill="hold">
                                          <p:stCondLst>
                                            <p:cond delay="0"/>
                                          </p:stCondLst>
                                        </p:cTn>
                                        <p:tgtEl>
                                          <p:spTgt spid="21"/>
                                        </p:tgtEl>
                                        <p:attrNameLst>
                                          <p:attrName>style.visibility</p:attrName>
                                        </p:attrNameLst>
                                      </p:cBhvr>
                                      <p:to>
                                        <p:strVal val="visible"/>
                                      </p:to>
                                    </p:set>
                                    <p:animEffect transition="in" filter="wipe(left)">
                                      <p:cBhvr>
                                        <p:cTn id="96" dur="500"/>
                                        <p:tgtEl>
                                          <p:spTgt spid="21"/>
                                        </p:tgtEl>
                                      </p:cBhvr>
                                    </p:animEffect>
                                  </p:childTnLst>
                                </p:cTn>
                              </p:par>
                              <p:par>
                                <p:cTn id="97" presetID="22" presetClass="entr" presetSubtype="8" fill="hold" grpId="0" nodeType="withEffect">
                                  <p:stCondLst>
                                    <p:cond delay="49400"/>
                                  </p:stCondLst>
                                  <p:childTnLst>
                                    <p:set>
                                      <p:cBhvr>
                                        <p:cTn id="98" dur="1" fill="hold">
                                          <p:stCondLst>
                                            <p:cond delay="0"/>
                                          </p:stCondLst>
                                        </p:cTn>
                                        <p:tgtEl>
                                          <p:spTgt spid="22"/>
                                        </p:tgtEl>
                                        <p:attrNameLst>
                                          <p:attrName>style.visibility</p:attrName>
                                        </p:attrNameLst>
                                      </p:cBhvr>
                                      <p:to>
                                        <p:strVal val="visible"/>
                                      </p:to>
                                    </p:set>
                                    <p:animEffect transition="in" filter="wipe(left)">
                                      <p:cBhvr>
                                        <p:cTn id="99" dur="500"/>
                                        <p:tgtEl>
                                          <p:spTgt spid="22"/>
                                        </p:tgtEl>
                                      </p:cBhvr>
                                    </p:animEffect>
                                  </p:childTnLst>
                                </p:cTn>
                              </p:par>
                              <p:par>
                                <p:cTn id="100" presetID="2" presetClass="exit" presetSubtype="4" fill="hold" grpId="1" nodeType="withEffect">
                                  <p:stCondLst>
                                    <p:cond delay="53000"/>
                                  </p:stCondLst>
                                  <p:childTnLst>
                                    <p:anim calcmode="lin" valueType="num">
                                      <p:cBhvr additive="base">
                                        <p:cTn id="101" dur="500"/>
                                        <p:tgtEl>
                                          <p:spTgt spid="20"/>
                                        </p:tgtEl>
                                        <p:attrNameLst>
                                          <p:attrName>ppt_x</p:attrName>
                                        </p:attrNameLst>
                                      </p:cBhvr>
                                      <p:tavLst>
                                        <p:tav tm="0">
                                          <p:val>
                                            <p:strVal val="ppt_x"/>
                                          </p:val>
                                        </p:tav>
                                        <p:tav tm="100000">
                                          <p:val>
                                            <p:strVal val="ppt_x"/>
                                          </p:val>
                                        </p:tav>
                                      </p:tavLst>
                                    </p:anim>
                                    <p:anim calcmode="lin" valueType="num">
                                      <p:cBhvr additive="base">
                                        <p:cTn id="102" dur="500"/>
                                        <p:tgtEl>
                                          <p:spTgt spid="20"/>
                                        </p:tgtEl>
                                        <p:attrNameLst>
                                          <p:attrName>ppt_y</p:attrName>
                                        </p:attrNameLst>
                                      </p:cBhvr>
                                      <p:tavLst>
                                        <p:tav tm="0">
                                          <p:val>
                                            <p:strVal val="ppt_y"/>
                                          </p:val>
                                        </p:tav>
                                        <p:tav tm="100000">
                                          <p:val>
                                            <p:strVal val="1+ppt_h/2"/>
                                          </p:val>
                                        </p:tav>
                                      </p:tavLst>
                                    </p:anim>
                                    <p:set>
                                      <p:cBhvr>
                                        <p:cTn id="103" dur="1" fill="hold">
                                          <p:stCondLst>
                                            <p:cond delay="499"/>
                                          </p:stCondLst>
                                        </p:cTn>
                                        <p:tgtEl>
                                          <p:spTgt spid="20"/>
                                        </p:tgtEl>
                                        <p:attrNameLst>
                                          <p:attrName>style.visibility</p:attrName>
                                        </p:attrNameLst>
                                      </p:cBhvr>
                                      <p:to>
                                        <p:strVal val="hidden"/>
                                      </p:to>
                                    </p:set>
                                  </p:childTnLst>
                                </p:cTn>
                              </p:par>
                              <p:par>
                                <p:cTn id="104" presetID="2" presetClass="exit" presetSubtype="4" fill="hold" grpId="1" nodeType="withEffect">
                                  <p:stCondLst>
                                    <p:cond delay="53000"/>
                                  </p:stCondLst>
                                  <p:childTnLst>
                                    <p:anim calcmode="lin" valueType="num">
                                      <p:cBhvr additive="base">
                                        <p:cTn id="105" dur="500"/>
                                        <p:tgtEl>
                                          <p:spTgt spid="21"/>
                                        </p:tgtEl>
                                        <p:attrNameLst>
                                          <p:attrName>ppt_x</p:attrName>
                                        </p:attrNameLst>
                                      </p:cBhvr>
                                      <p:tavLst>
                                        <p:tav tm="0">
                                          <p:val>
                                            <p:strVal val="ppt_x"/>
                                          </p:val>
                                        </p:tav>
                                        <p:tav tm="100000">
                                          <p:val>
                                            <p:strVal val="ppt_x"/>
                                          </p:val>
                                        </p:tav>
                                      </p:tavLst>
                                    </p:anim>
                                    <p:anim calcmode="lin" valueType="num">
                                      <p:cBhvr additive="base">
                                        <p:cTn id="106" dur="500"/>
                                        <p:tgtEl>
                                          <p:spTgt spid="21"/>
                                        </p:tgtEl>
                                        <p:attrNameLst>
                                          <p:attrName>ppt_y</p:attrName>
                                        </p:attrNameLst>
                                      </p:cBhvr>
                                      <p:tavLst>
                                        <p:tav tm="0">
                                          <p:val>
                                            <p:strVal val="ppt_y"/>
                                          </p:val>
                                        </p:tav>
                                        <p:tav tm="100000">
                                          <p:val>
                                            <p:strVal val="1+ppt_h/2"/>
                                          </p:val>
                                        </p:tav>
                                      </p:tavLst>
                                    </p:anim>
                                    <p:set>
                                      <p:cBhvr>
                                        <p:cTn id="107" dur="1" fill="hold">
                                          <p:stCondLst>
                                            <p:cond delay="499"/>
                                          </p:stCondLst>
                                        </p:cTn>
                                        <p:tgtEl>
                                          <p:spTgt spid="21"/>
                                        </p:tgtEl>
                                        <p:attrNameLst>
                                          <p:attrName>style.visibility</p:attrName>
                                        </p:attrNameLst>
                                      </p:cBhvr>
                                      <p:to>
                                        <p:strVal val="hidden"/>
                                      </p:to>
                                    </p:set>
                                  </p:childTnLst>
                                </p:cTn>
                              </p:par>
                              <p:par>
                                <p:cTn id="108" presetID="2" presetClass="exit" presetSubtype="4" fill="hold" grpId="1" nodeType="withEffect">
                                  <p:stCondLst>
                                    <p:cond delay="53000"/>
                                  </p:stCondLst>
                                  <p:childTnLst>
                                    <p:anim calcmode="lin" valueType="num">
                                      <p:cBhvr additive="base">
                                        <p:cTn id="109" dur="500"/>
                                        <p:tgtEl>
                                          <p:spTgt spid="22"/>
                                        </p:tgtEl>
                                        <p:attrNameLst>
                                          <p:attrName>ppt_x</p:attrName>
                                        </p:attrNameLst>
                                      </p:cBhvr>
                                      <p:tavLst>
                                        <p:tav tm="0">
                                          <p:val>
                                            <p:strVal val="ppt_x"/>
                                          </p:val>
                                        </p:tav>
                                        <p:tav tm="100000">
                                          <p:val>
                                            <p:strVal val="ppt_x"/>
                                          </p:val>
                                        </p:tav>
                                      </p:tavLst>
                                    </p:anim>
                                    <p:anim calcmode="lin" valueType="num">
                                      <p:cBhvr additive="base">
                                        <p:cTn id="110" dur="500"/>
                                        <p:tgtEl>
                                          <p:spTgt spid="22"/>
                                        </p:tgtEl>
                                        <p:attrNameLst>
                                          <p:attrName>ppt_y</p:attrName>
                                        </p:attrNameLst>
                                      </p:cBhvr>
                                      <p:tavLst>
                                        <p:tav tm="0">
                                          <p:val>
                                            <p:strVal val="ppt_y"/>
                                          </p:val>
                                        </p:tav>
                                        <p:tav tm="100000">
                                          <p:val>
                                            <p:strVal val="1+ppt_h/2"/>
                                          </p:val>
                                        </p:tav>
                                      </p:tavLst>
                                    </p:anim>
                                    <p:set>
                                      <p:cBhvr>
                                        <p:cTn id="111"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2" fill="hold" display="0">
                  <p:stCondLst>
                    <p:cond delay="indefinite"/>
                  </p:stCondLst>
                </p:cTn>
                <p:tgtEl>
                  <p:spTgt spid="3"/>
                </p:tgtEl>
              </p:cMediaNode>
            </p:video>
            <p:seq concurrent="1" nextAc="seek">
              <p:cTn id="113" restart="whenNotActive" fill="hold" evtFilter="cancelBubble" nodeType="interactiveSeq">
                <p:stCondLst>
                  <p:cond evt="onClick" delay="0">
                    <p:tgtEl>
                      <p:spTgt spid="3"/>
                    </p:tgtEl>
                  </p:cond>
                </p:stCondLst>
                <p:endSync evt="end" delay="0">
                  <p:rtn val="all"/>
                </p:endSync>
                <p:childTnLst>
                  <p:par>
                    <p:cTn id="114" fill="hold">
                      <p:stCondLst>
                        <p:cond delay="0"/>
                      </p:stCondLst>
                      <p:childTnLst>
                        <p:par>
                          <p:cTn id="115" fill="hold">
                            <p:stCondLst>
                              <p:cond delay="0"/>
                            </p:stCondLst>
                            <p:childTnLst>
                              <p:par>
                                <p:cTn id="116" presetID="2" presetClass="mediacall" presetSubtype="0" fill="hold" nodeType="clickEffect">
                                  <p:stCondLst>
                                    <p:cond delay="0"/>
                                  </p:stCondLst>
                                  <p:childTnLst>
                                    <p:cmd type="call" cmd="togglePause">
                                      <p:cBhvr>
                                        <p:cTn id="117"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P spid="5" grpId="1"/>
      <p:bldP spid="7" grpId="0"/>
      <p:bldP spid="7" grpId="1"/>
      <p:bldP spid="8" grpId="0"/>
      <p:bldP spid="8" grpId="1"/>
      <p:bldP spid="10" grpId="0"/>
      <p:bldP spid="10" grpId="1"/>
      <p:bldP spid="11" grpId="0"/>
      <p:bldP spid="11" grpId="1"/>
      <p:bldP spid="12" grpId="0"/>
      <p:bldP spid="12" grpId="1"/>
      <p:bldP spid="13" grpId="0"/>
      <p:bldP spid="13" grpId="1"/>
      <p:bldP spid="14" grpId="0"/>
      <p:bldP spid="14" grpId="1"/>
      <p:bldP spid="15" grpId="0"/>
      <p:bldP spid="15" grpId="1"/>
      <p:bldP spid="17" grpId="0"/>
      <p:bldP spid="17" grpId="1"/>
      <p:bldP spid="18" grpId="0"/>
      <p:bldP spid="18" grpId="1"/>
      <p:bldP spid="19" grpId="0"/>
      <p:bldP spid="19" grpId="1"/>
      <p:bldP spid="20" grpId="0"/>
      <p:bldP spid="20" grpId="1"/>
      <p:bldP spid="21" grpId="0"/>
      <p:bldP spid="21" grpId="1"/>
      <p:bldP spid="22" grpId="0"/>
      <p:bldP spid="22"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46051" y="1811045"/>
            <a:ext cx="7699898" cy="2574524"/>
          </a:xfrm>
          <a:prstGeom prst="roundRect">
            <a:avLst>
              <a:gd name="adj" fmla="val 36609"/>
            </a:avLst>
          </a:prstGeom>
          <a:solidFill>
            <a:schemeClr val="dk1">
              <a:alpha val="69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2" name="Title 1"/>
          <p:cNvSpPr>
            <a:spLocks noGrp="1"/>
          </p:cNvSpPr>
          <p:nvPr>
            <p:ph type="ctrTitle"/>
          </p:nvPr>
        </p:nvSpPr>
        <p:spPr/>
        <p:txBody>
          <a:bodyPr/>
          <a:lstStyle/>
          <a:p>
            <a:r>
              <a:rPr lang="en-US" altLang="ko-KR" dirty="0" smtClean="0">
                <a:solidFill>
                  <a:schemeClr val="accent4">
                    <a:lumMod val="40000"/>
                    <a:lumOff val="60000"/>
                  </a:schemeClr>
                </a:solidFill>
                <a:latin typeface="Segoe UI Black" panose="020B0A02040204020203" pitchFamily="34" charset="0"/>
                <a:ea typeface="Segoe UI Black" panose="020B0A02040204020203" pitchFamily="34" charset="0"/>
              </a:rPr>
              <a:t>Quick Thinking</a:t>
            </a:r>
            <a:endParaRPr lang="ko-KR" altLang="en-US" dirty="0">
              <a:solidFill>
                <a:schemeClr val="accent4">
                  <a:lumMod val="40000"/>
                  <a:lumOff val="60000"/>
                </a:schemeClr>
              </a:solidFill>
              <a:latin typeface="Segoe UI Black" panose="020B0A02040204020203" pitchFamily="34" charset="0"/>
            </a:endParaRPr>
          </a:p>
        </p:txBody>
      </p:sp>
      <p:sp>
        <p:nvSpPr>
          <p:cNvPr id="4" name="Subtitle 3"/>
          <p:cNvSpPr>
            <a:spLocks noGrp="1"/>
          </p:cNvSpPr>
          <p:nvPr>
            <p:ph type="subTitle" idx="1"/>
          </p:nvPr>
        </p:nvSpPr>
        <p:spPr/>
        <p:txBody>
          <a:bodyPr/>
          <a:lstStyle/>
          <a:p>
            <a:r>
              <a:rPr lang="en-US" altLang="ko-KR" dirty="0" err="1" smtClean="0"/>
              <a:t>Tricolon</a:t>
            </a:r>
            <a:r>
              <a:rPr lang="en-US" altLang="ko-KR" dirty="0" smtClean="0"/>
              <a:t> Examples  </a:t>
            </a:r>
            <a:endParaRPr lang="ko-KR" altLang="en-US" dirty="0"/>
          </a:p>
        </p:txBody>
      </p:sp>
    </p:spTree>
    <p:extLst>
      <p:ext uri="{BB962C8B-B14F-4D97-AF65-F5344CB8AC3E}">
        <p14:creationId xmlns:p14="http://schemas.microsoft.com/office/powerpoint/2010/main" val="35170111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0"/>
            <a:ext cx="12192000" cy="6858000"/>
          </a:xfrm>
          <a:prstGeom prst="roundRect">
            <a:avLst>
              <a:gd name="adj" fmla="val 14603"/>
            </a:avLst>
          </a:prstGeom>
          <a:solidFill>
            <a:schemeClr val="dk1">
              <a:alpha val="69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2" name="Title 1"/>
          <p:cNvSpPr>
            <a:spLocks noGrp="1"/>
          </p:cNvSpPr>
          <p:nvPr>
            <p:ph type="title"/>
          </p:nvPr>
        </p:nvSpPr>
        <p:spPr/>
        <p:txBody>
          <a:bodyPr/>
          <a:lstStyle/>
          <a:p>
            <a:r>
              <a:rPr lang="en-US" altLang="ko-KR" dirty="0" smtClean="0">
                <a:solidFill>
                  <a:schemeClr val="accent4">
                    <a:lumMod val="40000"/>
                    <a:lumOff val="60000"/>
                  </a:schemeClr>
                </a:solidFill>
              </a:rPr>
              <a:t>Prompts</a:t>
            </a:r>
            <a:endParaRPr lang="ko-KR" altLang="en-US" dirty="0">
              <a:solidFill>
                <a:schemeClr val="accent4">
                  <a:lumMod val="40000"/>
                  <a:lumOff val="60000"/>
                </a:schemeClr>
              </a:solidFill>
            </a:endParaRPr>
          </a:p>
        </p:txBody>
      </p:sp>
      <p:sp>
        <p:nvSpPr>
          <p:cNvPr id="3" name="Content Placeholder 2"/>
          <p:cNvSpPr>
            <a:spLocks noGrp="1"/>
          </p:cNvSpPr>
          <p:nvPr>
            <p:ph idx="1"/>
          </p:nvPr>
        </p:nvSpPr>
        <p:spPr/>
        <p:txBody>
          <a:bodyPr/>
          <a:lstStyle/>
          <a:p>
            <a:r>
              <a:rPr lang="en-US" altLang="ko-KR" dirty="0" smtClean="0"/>
              <a:t>Trainees choose a topic and create a </a:t>
            </a:r>
            <a:r>
              <a:rPr lang="en-US" altLang="ko-KR" dirty="0" err="1" smtClean="0"/>
              <a:t>tricolon</a:t>
            </a:r>
            <a:r>
              <a:rPr lang="en-US" altLang="ko-KR" dirty="0" smtClean="0"/>
              <a:t> on the spot</a:t>
            </a:r>
          </a:p>
          <a:p>
            <a:r>
              <a:rPr lang="en-US" altLang="ko-KR" dirty="0" smtClean="0"/>
              <a:t>Create a choose your category (nouns, adjectives, verbs) that trainees can choose from.  </a:t>
            </a:r>
            <a:endParaRPr lang="ko-KR" altLang="en-US" dirty="0"/>
          </a:p>
        </p:txBody>
      </p:sp>
    </p:spTree>
    <p:extLst>
      <p:ext uri="{BB962C8B-B14F-4D97-AF65-F5344CB8AC3E}">
        <p14:creationId xmlns:p14="http://schemas.microsoft.com/office/powerpoint/2010/main" val="17769376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Rounded Rectangle 1"/>
          <p:cNvSpPr/>
          <p:nvPr/>
        </p:nvSpPr>
        <p:spPr>
          <a:xfrm>
            <a:off x="443884" y="461639"/>
            <a:ext cx="2894120" cy="11097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3200" dirty="0" smtClean="0">
                <a:latin typeface="Arial Black" panose="020B0A04020102020204" pitchFamily="34" charset="0"/>
              </a:rPr>
              <a:t>Nouns</a:t>
            </a:r>
            <a:endParaRPr lang="ko-KR" altLang="en-US" sz="3200" dirty="0">
              <a:latin typeface="Arial Black" panose="020B0A04020102020204" pitchFamily="34" charset="0"/>
            </a:endParaRPr>
          </a:p>
        </p:txBody>
      </p:sp>
      <p:sp>
        <p:nvSpPr>
          <p:cNvPr id="3" name="Rounded Rectangle 2"/>
          <p:cNvSpPr/>
          <p:nvPr/>
        </p:nvSpPr>
        <p:spPr>
          <a:xfrm>
            <a:off x="4316028" y="461639"/>
            <a:ext cx="3425300" cy="1109708"/>
          </a:xfrm>
          <a:prstGeom prst="roundRect">
            <a:avLst/>
          </a:prstGeom>
          <a:ln w="5715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3200" dirty="0" smtClean="0">
                <a:latin typeface="Arial Black" panose="020B0A04020102020204" pitchFamily="34" charset="0"/>
              </a:rPr>
              <a:t>Adjectives</a:t>
            </a:r>
            <a:endParaRPr lang="ko-KR" altLang="en-US" sz="3200" dirty="0">
              <a:latin typeface="Arial Black" panose="020B0A04020102020204" pitchFamily="34" charset="0"/>
            </a:endParaRPr>
          </a:p>
        </p:txBody>
      </p:sp>
      <p:sp>
        <p:nvSpPr>
          <p:cNvPr id="4" name="Rounded Rectangle 3"/>
          <p:cNvSpPr/>
          <p:nvPr/>
        </p:nvSpPr>
        <p:spPr>
          <a:xfrm>
            <a:off x="8683841" y="461639"/>
            <a:ext cx="2894120" cy="1109708"/>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3200" dirty="0" smtClean="0">
                <a:latin typeface="Arial Black" panose="020B0A04020102020204" pitchFamily="34" charset="0"/>
              </a:rPr>
              <a:t>Verbs</a:t>
            </a:r>
            <a:endParaRPr lang="ko-KR" altLang="en-US" sz="3200" dirty="0">
              <a:latin typeface="Arial Black" panose="020B0A04020102020204" pitchFamily="34" charset="0"/>
            </a:endParaRPr>
          </a:p>
        </p:txBody>
      </p:sp>
      <p:sp>
        <p:nvSpPr>
          <p:cNvPr id="25" name="Rectangle 24">
            <a:hlinkClick r:id="rId2" action="ppaction://hlinksldjump"/>
          </p:cNvPr>
          <p:cNvSpPr/>
          <p:nvPr/>
        </p:nvSpPr>
        <p:spPr>
          <a:xfrm>
            <a:off x="0" y="0"/>
            <a:ext cx="12192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4"/>
          <p:cNvSpPr/>
          <p:nvPr/>
        </p:nvSpPr>
        <p:spPr>
          <a:xfrm>
            <a:off x="257452" y="2254928"/>
            <a:ext cx="1269507" cy="1269507"/>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6000" dirty="0" smtClean="0">
                <a:latin typeface="Arial Black" panose="020B0A04020102020204" pitchFamily="34" charset="0"/>
              </a:rPr>
              <a:t>1</a:t>
            </a:r>
            <a:endParaRPr lang="ko-KR" altLang="en-US" sz="6000" dirty="0">
              <a:latin typeface="Arial Black" panose="020B0A04020102020204" pitchFamily="34" charset="0"/>
            </a:endParaRPr>
          </a:p>
        </p:txBody>
      </p:sp>
      <p:sp>
        <p:nvSpPr>
          <p:cNvPr id="6" name="Oval 5">
            <a:hlinkClick r:id="rId3" action="ppaction://hlinksldjump"/>
          </p:cNvPr>
          <p:cNvSpPr/>
          <p:nvPr/>
        </p:nvSpPr>
        <p:spPr>
          <a:xfrm>
            <a:off x="1890944" y="2254927"/>
            <a:ext cx="1269507" cy="1269507"/>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6000" dirty="0" smtClean="0">
                <a:latin typeface="Arial Black" panose="020B0A04020102020204" pitchFamily="34" charset="0"/>
              </a:rPr>
              <a:t>2</a:t>
            </a:r>
            <a:endParaRPr lang="ko-KR" altLang="en-US" sz="6000" dirty="0">
              <a:latin typeface="Arial Black" panose="020B0A04020102020204" pitchFamily="34" charset="0"/>
            </a:endParaRPr>
          </a:p>
        </p:txBody>
      </p:sp>
      <p:sp>
        <p:nvSpPr>
          <p:cNvPr id="7" name="Oval 6">
            <a:hlinkClick r:id="rId4" action="ppaction://hlinksldjump"/>
          </p:cNvPr>
          <p:cNvSpPr/>
          <p:nvPr/>
        </p:nvSpPr>
        <p:spPr>
          <a:xfrm>
            <a:off x="257452" y="3747856"/>
            <a:ext cx="1269507" cy="1269507"/>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6000" dirty="0" smtClean="0">
                <a:latin typeface="Arial Black" panose="020B0A04020102020204" pitchFamily="34" charset="0"/>
              </a:rPr>
              <a:t>3</a:t>
            </a:r>
            <a:endParaRPr lang="ko-KR" altLang="en-US" sz="6000" dirty="0">
              <a:latin typeface="Arial Black" panose="020B0A04020102020204" pitchFamily="34" charset="0"/>
            </a:endParaRPr>
          </a:p>
        </p:txBody>
      </p:sp>
      <p:sp>
        <p:nvSpPr>
          <p:cNvPr id="8" name="Oval 7">
            <a:hlinkClick r:id="rId5" action="ppaction://hlinksldjump"/>
          </p:cNvPr>
          <p:cNvSpPr/>
          <p:nvPr/>
        </p:nvSpPr>
        <p:spPr>
          <a:xfrm>
            <a:off x="1890944" y="3747855"/>
            <a:ext cx="1269507" cy="1269507"/>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6000" dirty="0" smtClean="0">
                <a:latin typeface="Arial Black" panose="020B0A04020102020204" pitchFamily="34" charset="0"/>
              </a:rPr>
              <a:t>4</a:t>
            </a:r>
            <a:endParaRPr lang="ko-KR" altLang="en-US" sz="6000" dirty="0">
              <a:latin typeface="Arial Black" panose="020B0A04020102020204" pitchFamily="34" charset="0"/>
            </a:endParaRPr>
          </a:p>
        </p:txBody>
      </p:sp>
      <p:sp>
        <p:nvSpPr>
          <p:cNvPr id="9" name="Oval 8">
            <a:hlinkClick r:id="rId6" action="ppaction://hlinksldjump"/>
          </p:cNvPr>
          <p:cNvSpPr/>
          <p:nvPr/>
        </p:nvSpPr>
        <p:spPr>
          <a:xfrm>
            <a:off x="1111187" y="5089864"/>
            <a:ext cx="1269507" cy="1269507"/>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6000" dirty="0" smtClean="0">
                <a:latin typeface="Arial Black" panose="020B0A04020102020204" pitchFamily="34" charset="0"/>
              </a:rPr>
              <a:t>5</a:t>
            </a:r>
            <a:endParaRPr lang="ko-KR" altLang="en-US" sz="6000" dirty="0">
              <a:latin typeface="Arial Black" panose="020B0A04020102020204" pitchFamily="34" charset="0"/>
            </a:endParaRPr>
          </a:p>
        </p:txBody>
      </p:sp>
      <p:sp>
        <p:nvSpPr>
          <p:cNvPr id="26" name="Oval 25">
            <a:hlinkClick r:id="rId7" action="ppaction://hlinksldjump"/>
          </p:cNvPr>
          <p:cNvSpPr/>
          <p:nvPr/>
        </p:nvSpPr>
        <p:spPr>
          <a:xfrm>
            <a:off x="4591234" y="2254928"/>
            <a:ext cx="1269507" cy="1269507"/>
          </a:xfrm>
          <a:prstGeom prst="ellipse">
            <a:avLst/>
          </a:prstGeom>
          <a:ln w="5715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6000" dirty="0" smtClean="0">
                <a:latin typeface="Arial Black" panose="020B0A04020102020204" pitchFamily="34" charset="0"/>
              </a:rPr>
              <a:t>1</a:t>
            </a:r>
            <a:endParaRPr lang="ko-KR" altLang="en-US" sz="6000" dirty="0">
              <a:latin typeface="Arial Black" panose="020B0A04020102020204" pitchFamily="34" charset="0"/>
            </a:endParaRPr>
          </a:p>
        </p:txBody>
      </p:sp>
      <p:sp>
        <p:nvSpPr>
          <p:cNvPr id="27" name="Oval 26">
            <a:hlinkClick r:id="rId8" action="ppaction://hlinksldjump"/>
          </p:cNvPr>
          <p:cNvSpPr/>
          <p:nvPr/>
        </p:nvSpPr>
        <p:spPr>
          <a:xfrm>
            <a:off x="6224726" y="2254927"/>
            <a:ext cx="1269507" cy="1269507"/>
          </a:xfrm>
          <a:prstGeom prst="ellipse">
            <a:avLst/>
          </a:prstGeom>
          <a:ln w="5715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6000" dirty="0" smtClean="0">
                <a:latin typeface="Arial Black" panose="020B0A04020102020204" pitchFamily="34" charset="0"/>
              </a:rPr>
              <a:t>2</a:t>
            </a:r>
            <a:endParaRPr lang="ko-KR" altLang="en-US" sz="6000" dirty="0">
              <a:latin typeface="Arial Black" panose="020B0A04020102020204" pitchFamily="34" charset="0"/>
            </a:endParaRPr>
          </a:p>
        </p:txBody>
      </p:sp>
      <p:sp>
        <p:nvSpPr>
          <p:cNvPr id="28" name="Oval 27">
            <a:hlinkClick r:id="rId9" action="ppaction://hlinksldjump"/>
          </p:cNvPr>
          <p:cNvSpPr/>
          <p:nvPr/>
        </p:nvSpPr>
        <p:spPr>
          <a:xfrm>
            <a:off x="4591234" y="3747856"/>
            <a:ext cx="1269507" cy="1269507"/>
          </a:xfrm>
          <a:prstGeom prst="ellipse">
            <a:avLst/>
          </a:prstGeom>
          <a:ln w="5715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6000" dirty="0" smtClean="0">
                <a:latin typeface="Arial Black" panose="020B0A04020102020204" pitchFamily="34" charset="0"/>
              </a:rPr>
              <a:t>3</a:t>
            </a:r>
            <a:endParaRPr lang="ko-KR" altLang="en-US" sz="6000" dirty="0">
              <a:latin typeface="Arial Black" panose="020B0A04020102020204" pitchFamily="34" charset="0"/>
            </a:endParaRPr>
          </a:p>
        </p:txBody>
      </p:sp>
      <p:sp>
        <p:nvSpPr>
          <p:cNvPr id="29" name="Oval 28">
            <a:hlinkClick r:id="rId10" action="ppaction://hlinksldjump"/>
          </p:cNvPr>
          <p:cNvSpPr/>
          <p:nvPr/>
        </p:nvSpPr>
        <p:spPr>
          <a:xfrm>
            <a:off x="6224726" y="3747855"/>
            <a:ext cx="1269507" cy="1269507"/>
          </a:xfrm>
          <a:prstGeom prst="ellipse">
            <a:avLst/>
          </a:prstGeom>
          <a:ln w="5715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6000" dirty="0" smtClean="0">
                <a:latin typeface="Arial Black" panose="020B0A04020102020204" pitchFamily="34" charset="0"/>
              </a:rPr>
              <a:t>4</a:t>
            </a:r>
            <a:endParaRPr lang="ko-KR" altLang="en-US" sz="6000" dirty="0">
              <a:latin typeface="Arial Black" panose="020B0A04020102020204" pitchFamily="34" charset="0"/>
            </a:endParaRPr>
          </a:p>
        </p:txBody>
      </p:sp>
      <p:sp>
        <p:nvSpPr>
          <p:cNvPr id="30" name="Oval 29">
            <a:hlinkClick r:id="rId11" action="ppaction://hlinksldjump"/>
          </p:cNvPr>
          <p:cNvSpPr/>
          <p:nvPr/>
        </p:nvSpPr>
        <p:spPr>
          <a:xfrm>
            <a:off x="5444969" y="5089864"/>
            <a:ext cx="1269507" cy="1269507"/>
          </a:xfrm>
          <a:prstGeom prst="ellipse">
            <a:avLst/>
          </a:prstGeom>
          <a:ln w="5715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6000" dirty="0" smtClean="0">
                <a:latin typeface="Arial Black" panose="020B0A04020102020204" pitchFamily="34" charset="0"/>
              </a:rPr>
              <a:t>5</a:t>
            </a:r>
            <a:endParaRPr lang="ko-KR" altLang="en-US" sz="6000" dirty="0">
              <a:latin typeface="Arial Black" panose="020B0A04020102020204" pitchFamily="34" charset="0"/>
            </a:endParaRPr>
          </a:p>
        </p:txBody>
      </p:sp>
      <p:sp>
        <p:nvSpPr>
          <p:cNvPr id="31" name="Oval 30">
            <a:hlinkClick r:id="rId12" action="ppaction://hlinksldjump"/>
          </p:cNvPr>
          <p:cNvSpPr/>
          <p:nvPr/>
        </p:nvSpPr>
        <p:spPr>
          <a:xfrm>
            <a:off x="8674962" y="2254928"/>
            <a:ext cx="1269507" cy="1269507"/>
          </a:xfrm>
          <a:prstGeom prst="ellipse">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6000" dirty="0" smtClean="0">
                <a:latin typeface="Arial Black" panose="020B0A04020102020204" pitchFamily="34" charset="0"/>
              </a:rPr>
              <a:t>1</a:t>
            </a:r>
            <a:endParaRPr lang="ko-KR" altLang="en-US" sz="6000" dirty="0">
              <a:latin typeface="Arial Black" panose="020B0A04020102020204" pitchFamily="34" charset="0"/>
            </a:endParaRPr>
          </a:p>
        </p:txBody>
      </p:sp>
      <p:sp>
        <p:nvSpPr>
          <p:cNvPr id="32" name="Oval 31">
            <a:hlinkClick r:id="rId13" action="ppaction://hlinksldjump"/>
          </p:cNvPr>
          <p:cNvSpPr/>
          <p:nvPr/>
        </p:nvSpPr>
        <p:spPr>
          <a:xfrm>
            <a:off x="10308454" y="2254927"/>
            <a:ext cx="1269507" cy="1269507"/>
          </a:xfrm>
          <a:prstGeom prst="ellipse">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6000" dirty="0" smtClean="0">
                <a:latin typeface="Arial Black" panose="020B0A04020102020204" pitchFamily="34" charset="0"/>
              </a:rPr>
              <a:t>2</a:t>
            </a:r>
            <a:endParaRPr lang="ko-KR" altLang="en-US" sz="6000" dirty="0">
              <a:latin typeface="Arial Black" panose="020B0A04020102020204" pitchFamily="34" charset="0"/>
            </a:endParaRPr>
          </a:p>
        </p:txBody>
      </p:sp>
      <p:sp>
        <p:nvSpPr>
          <p:cNvPr id="33" name="Oval 32">
            <a:hlinkClick r:id="rId14" action="ppaction://hlinksldjump"/>
          </p:cNvPr>
          <p:cNvSpPr/>
          <p:nvPr/>
        </p:nvSpPr>
        <p:spPr>
          <a:xfrm>
            <a:off x="8674962" y="3747856"/>
            <a:ext cx="1269507" cy="1269507"/>
          </a:xfrm>
          <a:prstGeom prst="ellipse">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6000" dirty="0" smtClean="0">
                <a:latin typeface="Arial Black" panose="020B0A04020102020204" pitchFamily="34" charset="0"/>
              </a:rPr>
              <a:t>3</a:t>
            </a:r>
            <a:endParaRPr lang="ko-KR" altLang="en-US" sz="6000" dirty="0">
              <a:latin typeface="Arial Black" panose="020B0A04020102020204" pitchFamily="34" charset="0"/>
            </a:endParaRPr>
          </a:p>
        </p:txBody>
      </p:sp>
      <p:sp>
        <p:nvSpPr>
          <p:cNvPr id="34" name="Oval 33">
            <a:hlinkClick r:id="rId15" action="ppaction://hlinksldjump"/>
          </p:cNvPr>
          <p:cNvSpPr/>
          <p:nvPr/>
        </p:nvSpPr>
        <p:spPr>
          <a:xfrm>
            <a:off x="10308454" y="3747855"/>
            <a:ext cx="1269507" cy="1269507"/>
          </a:xfrm>
          <a:prstGeom prst="ellipse">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6000" dirty="0" smtClean="0">
                <a:latin typeface="Arial Black" panose="020B0A04020102020204" pitchFamily="34" charset="0"/>
              </a:rPr>
              <a:t>4</a:t>
            </a:r>
            <a:endParaRPr lang="ko-KR" altLang="en-US" sz="6000" dirty="0">
              <a:latin typeface="Arial Black" panose="020B0A04020102020204" pitchFamily="34" charset="0"/>
            </a:endParaRPr>
          </a:p>
        </p:txBody>
      </p:sp>
      <p:sp>
        <p:nvSpPr>
          <p:cNvPr id="35" name="Oval 34">
            <a:hlinkClick r:id="rId16" action="ppaction://hlinksldjump"/>
          </p:cNvPr>
          <p:cNvSpPr/>
          <p:nvPr/>
        </p:nvSpPr>
        <p:spPr>
          <a:xfrm>
            <a:off x="9528697" y="5089864"/>
            <a:ext cx="1269507" cy="1269507"/>
          </a:xfrm>
          <a:prstGeom prst="ellipse">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6000" dirty="0" smtClean="0">
                <a:latin typeface="Arial Black" panose="020B0A04020102020204" pitchFamily="34" charset="0"/>
              </a:rPr>
              <a:t>5</a:t>
            </a:r>
            <a:endParaRPr lang="ko-KR" altLang="en-US" sz="6000" dirty="0">
              <a:latin typeface="Arial Black" panose="020B0A04020102020204" pitchFamily="34" charset="0"/>
            </a:endParaRPr>
          </a:p>
        </p:txBody>
      </p:sp>
      <p:sp>
        <p:nvSpPr>
          <p:cNvPr id="36" name="TextBox 35"/>
          <p:cNvSpPr txBox="1"/>
          <p:nvPr/>
        </p:nvSpPr>
        <p:spPr>
          <a:xfrm>
            <a:off x="3422961" y="5829300"/>
            <a:ext cx="729687" cy="369332"/>
          </a:xfrm>
          <a:prstGeom prst="rect">
            <a:avLst/>
          </a:prstGeom>
          <a:noFill/>
        </p:spPr>
        <p:txBody>
          <a:bodyPr wrap="none" rtlCol="0">
            <a:spAutoFit/>
          </a:bodyPr>
          <a:lstStyle/>
          <a:p>
            <a:r>
              <a:rPr lang="en-US" altLang="ko-KR" dirty="0" smtClean="0"/>
              <a:t>Finish</a:t>
            </a:r>
            <a:endParaRPr lang="ko-KR" altLang="en-US" dirty="0"/>
          </a:p>
        </p:txBody>
      </p:sp>
      <p:sp>
        <p:nvSpPr>
          <p:cNvPr id="38" name="Rounded Rectangle 37">
            <a:hlinkClick r:id="rId17" action="ppaction://hlinksldjump"/>
          </p:cNvPr>
          <p:cNvSpPr/>
          <p:nvPr/>
        </p:nvSpPr>
        <p:spPr>
          <a:xfrm>
            <a:off x="2645545" y="5416488"/>
            <a:ext cx="2284518" cy="1194955"/>
          </a:xfrm>
          <a:prstGeom prst="roundRect">
            <a:avLst>
              <a:gd name="adj" fmla="val 50000"/>
            </a:avLst>
          </a:prstGeom>
          <a:solidFill>
            <a:schemeClr val="bg2">
              <a:lumMod val="50000"/>
              <a:alpha val="28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954616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2" restart="whenNotActive" fill="hold" evtFilter="cancelBubble" nodeType="interactiveSeq">
                <p:stCondLst>
                  <p:cond evt="onClick" delay="0">
                    <p:tgtEl>
                      <p:spTgt spid="29"/>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30"/>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7" restart="whenNotActive" fill="hold" evtFilter="cancelBubble" nodeType="interactiveSeq">
                <p:stCondLst>
                  <p:cond evt="onClick" delay="0">
                    <p:tgtEl>
                      <p:spTgt spid="34"/>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2" restart="whenNotActive" fill="hold" evtFilter="cancelBubble" nodeType="interactiveSeq">
                <p:stCondLst>
                  <p:cond evt="onClick" delay="0">
                    <p:tgtEl>
                      <p:spTgt spid="35"/>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5" grpId="0" animBg="1"/>
      <p:bldP spid="6" grpId="0" animBg="1"/>
      <p:bldP spid="7" grpId="0" animBg="1"/>
      <p:bldP spid="8" grpId="0" animBg="1"/>
      <p:bldP spid="9"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5073" y="2755034"/>
            <a:ext cx="10515600" cy="1325563"/>
          </a:xfrm>
        </p:spPr>
        <p:txBody>
          <a:bodyPr>
            <a:normAutofit/>
          </a:bodyPr>
          <a:lstStyle/>
          <a:p>
            <a:pPr algn="ctr"/>
            <a:r>
              <a:rPr lang="en-US" altLang="ko-KR" sz="7200" dirty="0" smtClean="0">
                <a:latin typeface="MD아롱체" panose="02020603020101020101" pitchFamily="18" charset="-127"/>
                <a:ea typeface="MD아롱체" panose="02020603020101020101" pitchFamily="18" charset="-127"/>
              </a:rPr>
              <a:t>People You Admire</a:t>
            </a:r>
            <a:endParaRPr lang="ko-KR" altLang="en-US" sz="7200" dirty="0">
              <a:latin typeface="MD아롱체" panose="02020603020101020101" pitchFamily="18" charset="-127"/>
              <a:ea typeface="MD아롱체" panose="02020603020101020101" pitchFamily="18" charset="-127"/>
            </a:endParaRPr>
          </a:p>
        </p:txBody>
      </p:sp>
      <p:sp>
        <p:nvSpPr>
          <p:cNvPr id="4" name="Rectangle 3">
            <a:hlinkClick r:id="rId2" action="ppaction://hlinksldjump"/>
          </p:cNvPr>
          <p:cNvSpPr/>
          <p:nvPr/>
        </p:nvSpPr>
        <p:spPr>
          <a:xfrm>
            <a:off x="0" y="0"/>
            <a:ext cx="12192000" cy="6858000"/>
          </a:xfrm>
          <a:prstGeom prst="rect">
            <a:avLst/>
          </a:prstGeom>
          <a:solidFill>
            <a:schemeClr val="accent1">
              <a:alpha val="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9204276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5073" y="2755034"/>
            <a:ext cx="10515600" cy="1325563"/>
          </a:xfrm>
        </p:spPr>
        <p:txBody>
          <a:bodyPr>
            <a:normAutofit/>
          </a:bodyPr>
          <a:lstStyle/>
          <a:p>
            <a:pPr algn="ctr"/>
            <a:r>
              <a:rPr lang="en-US" altLang="ko-KR" sz="7200" dirty="0" smtClean="0">
                <a:latin typeface="MD아롱체" panose="02020603020101020101" pitchFamily="18" charset="-127"/>
                <a:ea typeface="MD아롱체" panose="02020603020101020101" pitchFamily="18" charset="-127"/>
              </a:rPr>
              <a:t>Places To Go</a:t>
            </a:r>
            <a:endParaRPr lang="ko-KR" altLang="en-US" sz="7200" dirty="0">
              <a:latin typeface="MD아롱체" panose="02020603020101020101" pitchFamily="18" charset="-127"/>
              <a:ea typeface="MD아롱체" panose="02020603020101020101" pitchFamily="18" charset="-127"/>
            </a:endParaRPr>
          </a:p>
        </p:txBody>
      </p:sp>
      <p:sp>
        <p:nvSpPr>
          <p:cNvPr id="3" name="Rectangle 2">
            <a:hlinkClick r:id="rId2" action="ppaction://hlinksldjump"/>
          </p:cNvPr>
          <p:cNvSpPr/>
          <p:nvPr/>
        </p:nvSpPr>
        <p:spPr>
          <a:xfrm>
            <a:off x="0" y="0"/>
            <a:ext cx="12192000" cy="6858000"/>
          </a:xfrm>
          <a:prstGeom prst="rect">
            <a:avLst/>
          </a:prstGeom>
          <a:solidFill>
            <a:schemeClr val="accent1">
              <a:alpha val="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7691769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5073" y="2755034"/>
            <a:ext cx="10515600" cy="1325563"/>
          </a:xfrm>
        </p:spPr>
        <p:txBody>
          <a:bodyPr>
            <a:normAutofit/>
          </a:bodyPr>
          <a:lstStyle/>
          <a:p>
            <a:pPr algn="ctr"/>
            <a:r>
              <a:rPr lang="en-US" altLang="ko-KR" sz="7200" dirty="0" smtClean="0">
                <a:latin typeface="MD아롱체" panose="02020603020101020101" pitchFamily="18" charset="-127"/>
                <a:ea typeface="MD아롱체" panose="02020603020101020101" pitchFamily="18" charset="-127"/>
              </a:rPr>
              <a:t>My Favorite </a:t>
            </a:r>
            <a:r>
              <a:rPr lang="en-US" altLang="ko-KR" sz="7200" dirty="0">
                <a:latin typeface="MD아롱체" panose="02020603020101020101" pitchFamily="18" charset="-127"/>
                <a:ea typeface="MD아롱체" panose="02020603020101020101" pitchFamily="18" charset="-127"/>
              </a:rPr>
              <a:t>T</a:t>
            </a:r>
            <a:r>
              <a:rPr lang="en-US" altLang="ko-KR" sz="7200" dirty="0" smtClean="0">
                <a:latin typeface="MD아롱체" panose="02020603020101020101" pitchFamily="18" charset="-127"/>
                <a:ea typeface="MD아롱체" panose="02020603020101020101" pitchFamily="18" charset="-127"/>
              </a:rPr>
              <a:t>hings</a:t>
            </a:r>
            <a:endParaRPr lang="ko-KR" altLang="en-US" sz="7200" dirty="0">
              <a:latin typeface="MD아롱체" panose="02020603020101020101" pitchFamily="18" charset="-127"/>
              <a:ea typeface="MD아롱체" panose="02020603020101020101" pitchFamily="18" charset="-127"/>
            </a:endParaRPr>
          </a:p>
        </p:txBody>
      </p:sp>
      <p:sp>
        <p:nvSpPr>
          <p:cNvPr id="3" name="Rectangle 2">
            <a:hlinkClick r:id="rId2" action="ppaction://hlinksldjump"/>
          </p:cNvPr>
          <p:cNvSpPr/>
          <p:nvPr/>
        </p:nvSpPr>
        <p:spPr>
          <a:xfrm>
            <a:off x="0" y="0"/>
            <a:ext cx="12192000" cy="6858000"/>
          </a:xfrm>
          <a:prstGeom prst="rect">
            <a:avLst/>
          </a:prstGeom>
          <a:solidFill>
            <a:schemeClr val="accent1">
              <a:alpha val="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273378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island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399" y="0"/>
            <a:ext cx="146303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altLang="ko-KR" dirty="0" smtClean="0">
                <a:solidFill>
                  <a:schemeClr val="accent4">
                    <a:lumMod val="40000"/>
                    <a:lumOff val="60000"/>
                  </a:schemeClr>
                </a:solidFill>
                <a:latin typeface="Segoe UI Black" panose="020B0A02040204020203" pitchFamily="34" charset="0"/>
                <a:ea typeface="Segoe UI Black" panose="020B0A02040204020203" pitchFamily="34" charset="0"/>
              </a:rPr>
              <a:t>Three Irishmen on an Island</a:t>
            </a:r>
            <a:endParaRPr lang="ko-KR" altLang="en-US" dirty="0">
              <a:solidFill>
                <a:schemeClr val="accent4">
                  <a:lumMod val="40000"/>
                  <a:lumOff val="60000"/>
                </a:schemeClr>
              </a:solidFill>
              <a:latin typeface="Segoe UI Black" panose="020B0A02040204020203" pitchFamily="34" charset="0"/>
            </a:endParaRPr>
          </a:p>
        </p:txBody>
      </p:sp>
      <p:sp>
        <p:nvSpPr>
          <p:cNvPr id="3" name="Content Placeholder 2"/>
          <p:cNvSpPr>
            <a:spLocks noGrp="1"/>
          </p:cNvSpPr>
          <p:nvPr>
            <p:ph idx="1"/>
          </p:nvPr>
        </p:nvSpPr>
        <p:spPr>
          <a:xfrm>
            <a:off x="838200" y="5915608"/>
            <a:ext cx="10515600" cy="567569"/>
          </a:xfrm>
          <a:solidFill>
            <a:schemeClr val="bg1">
              <a:alpha val="56000"/>
            </a:schemeClr>
          </a:solidFill>
        </p:spPr>
        <p:txBody>
          <a:bodyPr anchor="b"/>
          <a:lstStyle/>
          <a:p>
            <a:pPr marL="0" indent="0" algn="ctr">
              <a:buNone/>
            </a:pPr>
            <a:r>
              <a:rPr lang="en-US" altLang="ko-KR" dirty="0"/>
              <a:t>The fairy turns him into a </a:t>
            </a:r>
            <a:r>
              <a:rPr lang="en-US" altLang="ko-KR" dirty="0">
                <a:solidFill>
                  <a:srgbClr val="FF0000"/>
                </a:solidFill>
              </a:rPr>
              <a:t>woman</a:t>
            </a:r>
            <a:r>
              <a:rPr lang="en-US" altLang="ko-KR" dirty="0"/>
              <a:t>, and she walks across the bridge</a:t>
            </a:r>
            <a:r>
              <a:rPr lang="en-US" altLang="ko-KR" dirty="0" smtClean="0"/>
              <a:t>.</a:t>
            </a:r>
            <a:endParaRPr lang="ko-KR" altLang="en-US" dirty="0"/>
          </a:p>
        </p:txBody>
      </p:sp>
      <p:pic>
        <p:nvPicPr>
          <p:cNvPr id="5" name="Picture 4" descr="Image result for man holding irish fla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460" y="1257255"/>
            <a:ext cx="3202060" cy="3283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2" name="Picture 2" descr="Image result for bridge cartoon"/>
          <p:cNvPicPr>
            <a:picLocks noChangeAspect="1" noChangeArrowheads="1"/>
          </p:cNvPicPr>
          <p:nvPr/>
        </p:nvPicPr>
        <p:blipFill rotWithShape="1">
          <a:blip r:embed="rId4">
            <a:extLst>
              <a:ext uri="{28A0092B-C50C-407E-A947-70E740481C1C}">
                <a14:useLocalDpi xmlns:a14="http://schemas.microsoft.com/office/drawing/2010/main" val="0"/>
              </a:ext>
            </a:extLst>
          </a:blip>
          <a:srcRect t="22500" b="12667"/>
          <a:stretch/>
        </p:blipFill>
        <p:spPr bwMode="auto">
          <a:xfrm>
            <a:off x="-3770820" y="4300474"/>
            <a:ext cx="4982417" cy="323026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woman carto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762" r="21571" b="9290"/>
          <a:stretch/>
        </p:blipFill>
        <p:spPr bwMode="auto">
          <a:xfrm>
            <a:off x="2330160" y="7137059"/>
            <a:ext cx="902854" cy="2311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bridge cartoon"/>
          <p:cNvPicPr>
            <a:picLocks noChangeAspect="1" noChangeArrowheads="1"/>
          </p:cNvPicPr>
          <p:nvPr/>
        </p:nvPicPr>
        <p:blipFill rotWithShape="1">
          <a:blip r:embed="rId6">
            <a:extLst>
              <a:ext uri="{28A0092B-C50C-407E-A947-70E740481C1C}">
                <a14:useLocalDpi xmlns:a14="http://schemas.microsoft.com/office/drawing/2010/main" val="0"/>
              </a:ext>
            </a:extLst>
          </a:blip>
          <a:srcRect t="22500" b="12667"/>
          <a:stretch/>
        </p:blipFill>
        <p:spPr bwMode="auto">
          <a:xfrm>
            <a:off x="-3770821" y="4300474"/>
            <a:ext cx="4982417" cy="323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5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 0 L 0.20104 0.00556 " pathEditMode="relative" rAng="0" ptsTypes="AA">
                                      <p:cBhvr>
                                        <p:cTn id="6" dur="2000" fill="hold"/>
                                        <p:tgtEl>
                                          <p:spTgt spid="4"/>
                                        </p:tgtEl>
                                        <p:attrNameLst>
                                          <p:attrName>ppt_x</p:attrName>
                                          <p:attrName>ppt_y</p:attrName>
                                        </p:attrNameLst>
                                      </p:cBhvr>
                                      <p:rCtr x="10052" y="278"/>
                                    </p:animMotion>
                                  </p:childTnLst>
                                </p:cTn>
                              </p:par>
                              <p:par>
                                <p:cTn id="7" presetID="63" presetClass="path" presetSubtype="0" accel="50000" decel="50000" fill="hold" nodeType="withEffect">
                                  <p:stCondLst>
                                    <p:cond delay="0"/>
                                  </p:stCondLst>
                                  <p:childTnLst>
                                    <p:animMotion origin="layout" path="M 0 0 L 0.20104 0.00556 " pathEditMode="relative" rAng="0" ptsTypes="AA">
                                      <p:cBhvr>
                                        <p:cTn id="8" dur="2000" fill="hold"/>
                                        <p:tgtEl>
                                          <p:spTgt spid="5"/>
                                        </p:tgtEl>
                                        <p:attrNameLst>
                                          <p:attrName>ppt_x</p:attrName>
                                          <p:attrName>ppt_y</p:attrName>
                                        </p:attrNameLst>
                                      </p:cBhvr>
                                      <p:rCtr x="10052" y="278"/>
                                    </p:animMotion>
                                  </p:childTnLst>
                                </p:cTn>
                              </p:par>
                              <p:par>
                                <p:cTn id="9" presetID="63" presetClass="path" presetSubtype="0" accel="50000" decel="50000" fill="hold" nodeType="withEffect">
                                  <p:stCondLst>
                                    <p:cond delay="0"/>
                                  </p:stCondLst>
                                  <p:childTnLst>
                                    <p:animMotion origin="layout" path="M 0 0 L 0.20104 0.00556 " pathEditMode="relative" rAng="0" ptsTypes="AA">
                                      <p:cBhvr>
                                        <p:cTn id="10" dur="2000" fill="hold"/>
                                        <p:tgtEl>
                                          <p:spTgt spid="10242"/>
                                        </p:tgtEl>
                                        <p:attrNameLst>
                                          <p:attrName>ppt_x</p:attrName>
                                          <p:attrName>ppt_y</p:attrName>
                                        </p:attrNameLst>
                                      </p:cBhvr>
                                      <p:rCtr x="10052" y="278"/>
                                    </p:animMotion>
                                  </p:childTnLst>
                                </p:cTn>
                              </p:par>
                              <p:par>
                                <p:cTn id="11" presetID="63" presetClass="path" presetSubtype="0" accel="50000" decel="50000" fill="hold" nodeType="withEffect">
                                  <p:stCondLst>
                                    <p:cond delay="0"/>
                                  </p:stCondLst>
                                  <p:childTnLst>
                                    <p:animMotion origin="layout" path="M -2.08333E-6 0 L 0.20104 0.00556 " pathEditMode="relative" rAng="0" ptsTypes="AA">
                                      <p:cBhvr>
                                        <p:cTn id="12" dur="2000" fill="hold"/>
                                        <p:tgtEl>
                                          <p:spTgt spid="10"/>
                                        </p:tgtEl>
                                        <p:attrNameLst>
                                          <p:attrName>ppt_x</p:attrName>
                                          <p:attrName>ppt_y</p:attrName>
                                        </p:attrNameLst>
                                      </p:cBhvr>
                                      <p:rCtr x="10052" y="278"/>
                                    </p:animMotion>
                                  </p:childTnLst>
                                </p:cTn>
                              </p:par>
                            </p:childTnLst>
                          </p:cTn>
                        </p:par>
                        <p:par>
                          <p:cTn id="13" fill="hold">
                            <p:stCondLst>
                              <p:cond delay="2000"/>
                            </p:stCondLst>
                            <p:childTnLst>
                              <p:par>
                                <p:cTn id="14" presetID="10" presetClass="exit" presetSubtype="0" fill="hold" nodeType="afterEffect">
                                  <p:stCondLst>
                                    <p:cond delay="0"/>
                                  </p:stCondLst>
                                  <p:childTnLst>
                                    <p:animEffect transition="out" filter="fade">
                                      <p:cBhvr>
                                        <p:cTn id="15" dur="250"/>
                                        <p:tgtEl>
                                          <p:spTgt spid="5"/>
                                        </p:tgtEl>
                                      </p:cBhvr>
                                    </p:animEffect>
                                    <p:set>
                                      <p:cBhvr>
                                        <p:cTn id="16" dur="1" fill="hold">
                                          <p:stCondLst>
                                            <p:cond delay="249"/>
                                          </p:stCondLst>
                                        </p:cTn>
                                        <p:tgtEl>
                                          <p:spTgt spid="5"/>
                                        </p:tgtEl>
                                        <p:attrNameLst>
                                          <p:attrName>style.visibility</p:attrName>
                                        </p:attrNameLst>
                                      </p:cBhvr>
                                      <p:to>
                                        <p:strVal val="hidden"/>
                                      </p:to>
                                    </p:set>
                                  </p:childTnLst>
                                </p:cTn>
                              </p:par>
                              <p:par>
                                <p:cTn id="17" presetID="0" presetClass="path" presetSubtype="0" accel="50000" decel="50000" fill="hold" nodeType="withEffect">
                                  <p:stCondLst>
                                    <p:cond delay="0"/>
                                  </p:stCondLst>
                                  <p:childTnLst>
                                    <p:animMotion origin="layout" path="M 0.23021 -0.71736 L 0.11563 -0.69144 L 0.02097 -0.64699 L -0.04218 -0.59514 L -0.09831 -0.54884 L -0.18477 -0.47847 L -0.3086 -0.33958 L -0.41146 -0.19514 " pathEditMode="relative" rAng="0" ptsTypes="AAAAAAAA">
                                      <p:cBhvr>
                                        <p:cTn id="18" dur="5000" fill="hold"/>
                                        <p:tgtEl>
                                          <p:spTgt spid="10244"/>
                                        </p:tgtEl>
                                        <p:attrNameLst>
                                          <p:attrName>ppt_x</p:attrName>
                                          <p:attrName>ppt_y</p:attrName>
                                        </p:attrNameLst>
                                      </p:cBhvr>
                                      <p:rCtr x="-32083" y="26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5073" y="2755034"/>
            <a:ext cx="10515600" cy="1325563"/>
          </a:xfrm>
        </p:spPr>
        <p:txBody>
          <a:bodyPr>
            <a:normAutofit/>
          </a:bodyPr>
          <a:lstStyle/>
          <a:p>
            <a:pPr algn="ctr"/>
            <a:r>
              <a:rPr lang="en-US" altLang="ko-KR" sz="7200" dirty="0" smtClean="0">
                <a:latin typeface="MD아롱체" panose="02020603020101020101" pitchFamily="18" charset="-127"/>
                <a:ea typeface="MD아롱체" panose="02020603020101020101" pitchFamily="18" charset="-127"/>
              </a:rPr>
              <a:t>In This Classroom</a:t>
            </a:r>
            <a:endParaRPr lang="ko-KR" altLang="en-US" sz="7200" dirty="0">
              <a:latin typeface="MD아롱체" panose="02020603020101020101" pitchFamily="18" charset="-127"/>
              <a:ea typeface="MD아롱체" panose="02020603020101020101" pitchFamily="18" charset="-127"/>
            </a:endParaRPr>
          </a:p>
        </p:txBody>
      </p:sp>
      <p:sp>
        <p:nvSpPr>
          <p:cNvPr id="3" name="Rectangle 2">
            <a:hlinkClick r:id="rId2" action="ppaction://hlinksldjump"/>
          </p:cNvPr>
          <p:cNvSpPr/>
          <p:nvPr/>
        </p:nvSpPr>
        <p:spPr>
          <a:xfrm>
            <a:off x="0" y="0"/>
            <a:ext cx="12192000" cy="6858000"/>
          </a:xfrm>
          <a:prstGeom prst="rect">
            <a:avLst/>
          </a:prstGeom>
          <a:solidFill>
            <a:schemeClr val="accent1">
              <a:alpha val="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9130115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5073" y="2755034"/>
            <a:ext cx="10515600" cy="1325563"/>
          </a:xfrm>
        </p:spPr>
        <p:txBody>
          <a:bodyPr>
            <a:normAutofit/>
          </a:bodyPr>
          <a:lstStyle/>
          <a:p>
            <a:pPr algn="ctr"/>
            <a:r>
              <a:rPr lang="en-US" altLang="ko-KR" sz="7200" dirty="0" smtClean="0">
                <a:latin typeface="MD아롱체" panose="02020603020101020101" pitchFamily="18" charset="-127"/>
                <a:ea typeface="MD아롱체" panose="02020603020101020101" pitchFamily="18" charset="-127"/>
              </a:rPr>
              <a:t>A Cold Day</a:t>
            </a:r>
            <a:endParaRPr lang="ko-KR" altLang="en-US" sz="7200" dirty="0">
              <a:latin typeface="MD아롱체" panose="02020603020101020101" pitchFamily="18" charset="-127"/>
              <a:ea typeface="MD아롱체" panose="02020603020101020101" pitchFamily="18" charset="-127"/>
            </a:endParaRPr>
          </a:p>
        </p:txBody>
      </p:sp>
      <p:sp>
        <p:nvSpPr>
          <p:cNvPr id="3" name="Rectangle 2">
            <a:hlinkClick r:id="rId2" action="ppaction://hlinksldjump"/>
          </p:cNvPr>
          <p:cNvSpPr/>
          <p:nvPr/>
        </p:nvSpPr>
        <p:spPr>
          <a:xfrm>
            <a:off x="0" y="0"/>
            <a:ext cx="12192000" cy="6858000"/>
          </a:xfrm>
          <a:prstGeom prst="rect">
            <a:avLst/>
          </a:prstGeom>
          <a:solidFill>
            <a:schemeClr val="accent1">
              <a:alpha val="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6401115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5073" y="2755034"/>
            <a:ext cx="10515600" cy="1325563"/>
          </a:xfrm>
        </p:spPr>
        <p:txBody>
          <a:bodyPr>
            <a:normAutofit/>
          </a:bodyPr>
          <a:lstStyle/>
          <a:p>
            <a:pPr algn="ctr"/>
            <a:r>
              <a:rPr lang="en-US" altLang="ko-KR" sz="7200" dirty="0" smtClean="0">
                <a:latin typeface="MD아롱체" panose="02020603020101020101" pitchFamily="18" charset="-127"/>
                <a:ea typeface="MD아롱체" panose="02020603020101020101" pitchFamily="18" charset="-127"/>
              </a:rPr>
              <a:t>What They Say About You</a:t>
            </a:r>
            <a:endParaRPr lang="ko-KR" altLang="en-US" sz="7200" dirty="0">
              <a:latin typeface="MD아롱체" panose="02020603020101020101" pitchFamily="18" charset="-127"/>
              <a:ea typeface="MD아롱체" panose="02020603020101020101" pitchFamily="18" charset="-127"/>
            </a:endParaRPr>
          </a:p>
        </p:txBody>
      </p:sp>
      <p:sp>
        <p:nvSpPr>
          <p:cNvPr id="3" name="Rectangle 2">
            <a:hlinkClick r:id="rId2" action="ppaction://hlinksldjump"/>
          </p:cNvPr>
          <p:cNvSpPr/>
          <p:nvPr/>
        </p:nvSpPr>
        <p:spPr>
          <a:xfrm>
            <a:off x="0" y="0"/>
            <a:ext cx="12192000" cy="6858000"/>
          </a:xfrm>
          <a:prstGeom prst="rect">
            <a:avLst/>
          </a:prstGeom>
          <a:solidFill>
            <a:schemeClr val="accent1">
              <a:alpha val="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6435281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5073" y="2755034"/>
            <a:ext cx="10515600" cy="1325563"/>
          </a:xfrm>
        </p:spPr>
        <p:txBody>
          <a:bodyPr>
            <a:normAutofit/>
          </a:bodyPr>
          <a:lstStyle/>
          <a:p>
            <a:pPr algn="ctr"/>
            <a:r>
              <a:rPr lang="en-US" altLang="ko-KR" sz="7200" dirty="0" smtClean="0">
                <a:latin typeface="MD아롱체" panose="02020603020101020101" pitchFamily="18" charset="-127"/>
                <a:ea typeface="MD아롱체" panose="02020603020101020101" pitchFamily="18" charset="-127"/>
              </a:rPr>
              <a:t>Character</a:t>
            </a:r>
            <a:endParaRPr lang="ko-KR" altLang="en-US" sz="7200" dirty="0">
              <a:latin typeface="MD아롱체" panose="02020603020101020101" pitchFamily="18" charset="-127"/>
              <a:ea typeface="MD아롱체" panose="02020603020101020101" pitchFamily="18" charset="-127"/>
            </a:endParaRPr>
          </a:p>
        </p:txBody>
      </p:sp>
      <p:sp>
        <p:nvSpPr>
          <p:cNvPr id="3" name="Rectangle 2">
            <a:hlinkClick r:id="rId2" action="ppaction://hlinksldjump"/>
          </p:cNvPr>
          <p:cNvSpPr/>
          <p:nvPr/>
        </p:nvSpPr>
        <p:spPr>
          <a:xfrm>
            <a:off x="0" y="0"/>
            <a:ext cx="12192000" cy="6858000"/>
          </a:xfrm>
          <a:prstGeom prst="rect">
            <a:avLst/>
          </a:prstGeom>
          <a:solidFill>
            <a:schemeClr val="accent1">
              <a:alpha val="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628010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5073" y="2755034"/>
            <a:ext cx="10515600" cy="1325563"/>
          </a:xfrm>
        </p:spPr>
        <p:txBody>
          <a:bodyPr>
            <a:normAutofit/>
          </a:bodyPr>
          <a:lstStyle/>
          <a:p>
            <a:pPr algn="ctr"/>
            <a:r>
              <a:rPr lang="en-US" altLang="ko-KR" sz="7200" dirty="0" smtClean="0">
                <a:latin typeface="MD아롱체" panose="02020603020101020101" pitchFamily="18" charset="-127"/>
                <a:ea typeface="MD아롱체" panose="02020603020101020101" pitchFamily="18" charset="-127"/>
              </a:rPr>
              <a:t>Famous Person</a:t>
            </a:r>
            <a:endParaRPr lang="ko-KR" altLang="en-US" sz="7200" dirty="0">
              <a:latin typeface="MD아롱체" panose="02020603020101020101" pitchFamily="18" charset="-127"/>
              <a:ea typeface="MD아롱체" panose="02020603020101020101" pitchFamily="18" charset="-127"/>
            </a:endParaRPr>
          </a:p>
        </p:txBody>
      </p:sp>
      <p:sp>
        <p:nvSpPr>
          <p:cNvPr id="3" name="Rectangle 2">
            <a:hlinkClick r:id="rId2" action="ppaction://hlinksldjump"/>
          </p:cNvPr>
          <p:cNvSpPr/>
          <p:nvPr/>
        </p:nvSpPr>
        <p:spPr>
          <a:xfrm>
            <a:off x="0" y="0"/>
            <a:ext cx="12192000" cy="6858000"/>
          </a:xfrm>
          <a:prstGeom prst="rect">
            <a:avLst/>
          </a:prstGeom>
          <a:solidFill>
            <a:schemeClr val="accent1">
              <a:alpha val="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0576118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5073" y="2755034"/>
            <a:ext cx="10515600" cy="1325563"/>
          </a:xfrm>
        </p:spPr>
        <p:txBody>
          <a:bodyPr>
            <a:normAutofit/>
          </a:bodyPr>
          <a:lstStyle/>
          <a:p>
            <a:pPr algn="ctr"/>
            <a:r>
              <a:rPr lang="en-US" altLang="ko-KR" sz="7200" dirty="0" smtClean="0">
                <a:latin typeface="MD아롱체" panose="02020603020101020101" pitchFamily="18" charset="-127"/>
                <a:ea typeface="MD아롱체" panose="02020603020101020101" pitchFamily="18" charset="-127"/>
              </a:rPr>
              <a:t>Feelings</a:t>
            </a:r>
            <a:endParaRPr lang="ko-KR" altLang="en-US" sz="7200" dirty="0">
              <a:latin typeface="MD아롱체" panose="02020603020101020101" pitchFamily="18" charset="-127"/>
              <a:ea typeface="MD아롱체" panose="02020603020101020101" pitchFamily="18" charset="-127"/>
            </a:endParaRPr>
          </a:p>
        </p:txBody>
      </p:sp>
      <p:sp>
        <p:nvSpPr>
          <p:cNvPr id="3" name="Rectangle 2">
            <a:hlinkClick r:id="rId2" action="ppaction://hlinksldjump"/>
          </p:cNvPr>
          <p:cNvSpPr/>
          <p:nvPr/>
        </p:nvSpPr>
        <p:spPr>
          <a:xfrm>
            <a:off x="0" y="0"/>
            <a:ext cx="12192000" cy="6858000"/>
          </a:xfrm>
          <a:prstGeom prst="rect">
            <a:avLst/>
          </a:prstGeom>
          <a:solidFill>
            <a:schemeClr val="accent1">
              <a:alpha val="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7143781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5073" y="2755034"/>
            <a:ext cx="10515600" cy="1325563"/>
          </a:xfrm>
        </p:spPr>
        <p:txBody>
          <a:bodyPr>
            <a:normAutofit/>
          </a:bodyPr>
          <a:lstStyle/>
          <a:p>
            <a:pPr algn="ctr"/>
            <a:r>
              <a:rPr lang="en-US" altLang="ko-KR" sz="7200" dirty="0" smtClean="0">
                <a:latin typeface="MD아롱체" panose="02020603020101020101" pitchFamily="18" charset="-127"/>
                <a:ea typeface="MD아롱체" panose="02020603020101020101" pitchFamily="18" charset="-127"/>
              </a:rPr>
              <a:t>The Future</a:t>
            </a:r>
            <a:endParaRPr lang="ko-KR" altLang="en-US" sz="7200" dirty="0">
              <a:latin typeface="MD아롱체" panose="02020603020101020101" pitchFamily="18" charset="-127"/>
              <a:ea typeface="MD아롱체" panose="02020603020101020101" pitchFamily="18" charset="-127"/>
            </a:endParaRPr>
          </a:p>
        </p:txBody>
      </p:sp>
      <p:sp>
        <p:nvSpPr>
          <p:cNvPr id="3" name="Rectangle 2">
            <a:hlinkClick r:id="rId2" action="ppaction://hlinksldjump"/>
          </p:cNvPr>
          <p:cNvSpPr/>
          <p:nvPr/>
        </p:nvSpPr>
        <p:spPr>
          <a:xfrm>
            <a:off x="0" y="0"/>
            <a:ext cx="12192000" cy="6858000"/>
          </a:xfrm>
          <a:prstGeom prst="rect">
            <a:avLst/>
          </a:prstGeom>
          <a:solidFill>
            <a:schemeClr val="accent1">
              <a:alpha val="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9182612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5073" y="2755034"/>
            <a:ext cx="10515600" cy="1325563"/>
          </a:xfrm>
        </p:spPr>
        <p:txBody>
          <a:bodyPr>
            <a:normAutofit/>
          </a:bodyPr>
          <a:lstStyle/>
          <a:p>
            <a:pPr algn="ctr"/>
            <a:r>
              <a:rPr lang="en-US" altLang="ko-KR" sz="7200" dirty="0" smtClean="0">
                <a:latin typeface="MD아롱체" panose="02020603020101020101" pitchFamily="18" charset="-127"/>
                <a:ea typeface="MD아롱체" panose="02020603020101020101" pitchFamily="18" charset="-127"/>
              </a:rPr>
              <a:t>Recommendations </a:t>
            </a:r>
            <a:endParaRPr lang="ko-KR" altLang="en-US" sz="7200" dirty="0">
              <a:latin typeface="MD아롱체" panose="02020603020101020101" pitchFamily="18" charset="-127"/>
              <a:ea typeface="MD아롱체" panose="02020603020101020101" pitchFamily="18" charset="-127"/>
            </a:endParaRPr>
          </a:p>
        </p:txBody>
      </p:sp>
      <p:sp>
        <p:nvSpPr>
          <p:cNvPr id="3" name="Rectangle 2">
            <a:hlinkClick r:id="rId2" action="ppaction://hlinksldjump"/>
          </p:cNvPr>
          <p:cNvSpPr/>
          <p:nvPr/>
        </p:nvSpPr>
        <p:spPr>
          <a:xfrm>
            <a:off x="0" y="0"/>
            <a:ext cx="12192000" cy="6858000"/>
          </a:xfrm>
          <a:prstGeom prst="rect">
            <a:avLst/>
          </a:prstGeom>
          <a:solidFill>
            <a:schemeClr val="accent1">
              <a:alpha val="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525817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5073" y="2755034"/>
            <a:ext cx="10515600" cy="1325563"/>
          </a:xfrm>
        </p:spPr>
        <p:txBody>
          <a:bodyPr>
            <a:normAutofit/>
          </a:bodyPr>
          <a:lstStyle/>
          <a:p>
            <a:pPr algn="ctr"/>
            <a:r>
              <a:rPr lang="en-US" altLang="ko-KR" sz="7200" dirty="0" smtClean="0">
                <a:latin typeface="MD아롱체" panose="02020603020101020101" pitchFamily="18" charset="-127"/>
                <a:ea typeface="MD아롱체" panose="02020603020101020101" pitchFamily="18" charset="-127"/>
              </a:rPr>
              <a:t>Chores</a:t>
            </a:r>
            <a:endParaRPr lang="ko-KR" altLang="en-US" sz="7200" dirty="0">
              <a:latin typeface="MD아롱체" panose="02020603020101020101" pitchFamily="18" charset="-127"/>
              <a:ea typeface="MD아롱체" panose="02020603020101020101" pitchFamily="18" charset="-127"/>
            </a:endParaRPr>
          </a:p>
        </p:txBody>
      </p:sp>
      <p:sp>
        <p:nvSpPr>
          <p:cNvPr id="3" name="Rectangle 2">
            <a:hlinkClick r:id="rId2" action="ppaction://hlinksldjump"/>
          </p:cNvPr>
          <p:cNvSpPr/>
          <p:nvPr/>
        </p:nvSpPr>
        <p:spPr>
          <a:xfrm>
            <a:off x="0" y="0"/>
            <a:ext cx="12192000" cy="6858000"/>
          </a:xfrm>
          <a:prstGeom prst="rect">
            <a:avLst/>
          </a:prstGeom>
          <a:solidFill>
            <a:schemeClr val="accent1">
              <a:alpha val="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7625947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5073" y="2755034"/>
            <a:ext cx="10515600" cy="1325563"/>
          </a:xfrm>
        </p:spPr>
        <p:txBody>
          <a:bodyPr>
            <a:normAutofit/>
          </a:bodyPr>
          <a:lstStyle/>
          <a:p>
            <a:pPr algn="ctr"/>
            <a:r>
              <a:rPr lang="en-US" altLang="ko-KR" sz="7200" dirty="0" smtClean="0">
                <a:latin typeface="MD아롱체" panose="02020603020101020101" pitchFamily="18" charset="-127"/>
                <a:ea typeface="MD아롱체" panose="02020603020101020101" pitchFamily="18" charset="-127"/>
              </a:rPr>
              <a:t>Leisure Time</a:t>
            </a:r>
            <a:endParaRPr lang="ko-KR" altLang="en-US" sz="7200" dirty="0">
              <a:latin typeface="MD아롱체" panose="02020603020101020101" pitchFamily="18" charset="-127"/>
              <a:ea typeface="MD아롱체" panose="02020603020101020101" pitchFamily="18" charset="-127"/>
            </a:endParaRPr>
          </a:p>
        </p:txBody>
      </p:sp>
      <p:sp>
        <p:nvSpPr>
          <p:cNvPr id="3" name="Rectangle 2">
            <a:hlinkClick r:id="rId2" action="ppaction://hlinksldjump"/>
          </p:cNvPr>
          <p:cNvSpPr/>
          <p:nvPr/>
        </p:nvSpPr>
        <p:spPr>
          <a:xfrm>
            <a:off x="0" y="0"/>
            <a:ext cx="12192000" cy="6858000"/>
          </a:xfrm>
          <a:prstGeom prst="rect">
            <a:avLst/>
          </a:prstGeom>
          <a:solidFill>
            <a:schemeClr val="accent1">
              <a:alpha val="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4127419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6250" y="390525"/>
            <a:ext cx="11315700" cy="5991225"/>
          </a:xfrm>
          <a:prstGeom prst="rect">
            <a:avLst/>
          </a:prstGeom>
          <a:solidFill>
            <a:schemeClr val="dk1">
              <a:alpha val="78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p:cNvSpPr txBox="1"/>
          <p:nvPr/>
        </p:nvSpPr>
        <p:spPr>
          <a:xfrm>
            <a:off x="1781176" y="2785972"/>
            <a:ext cx="6286500" cy="1200329"/>
          </a:xfrm>
          <a:prstGeom prst="rect">
            <a:avLst/>
          </a:prstGeom>
          <a:noFill/>
        </p:spPr>
        <p:txBody>
          <a:bodyPr wrap="square" rtlCol="0">
            <a:spAutoFit/>
          </a:bodyPr>
          <a:lstStyle/>
          <a:p>
            <a:r>
              <a:rPr lang="en-US" altLang="ko-KR" sz="4000" b="1" dirty="0" smtClean="0">
                <a:solidFill>
                  <a:schemeClr val="accent4">
                    <a:lumMod val="40000"/>
                    <a:lumOff val="60000"/>
                  </a:schemeClr>
                </a:solidFill>
              </a:rPr>
              <a:t>“</a:t>
            </a:r>
            <a:r>
              <a:rPr lang="en-US" altLang="ko-KR" sz="4000" b="1" dirty="0" err="1" smtClean="0">
                <a:solidFill>
                  <a:schemeClr val="accent4">
                    <a:lumMod val="40000"/>
                    <a:lumOff val="60000"/>
                  </a:schemeClr>
                </a:solidFill>
              </a:rPr>
              <a:t>Veni</a:t>
            </a:r>
            <a:r>
              <a:rPr lang="en-US" altLang="ko-KR" sz="4000" b="1" dirty="0">
                <a:solidFill>
                  <a:schemeClr val="accent4">
                    <a:lumMod val="40000"/>
                    <a:lumOff val="60000"/>
                  </a:schemeClr>
                </a:solidFill>
              </a:rPr>
              <a:t> </a:t>
            </a:r>
            <a:r>
              <a:rPr lang="en-US" altLang="ko-KR" sz="4000" b="1" dirty="0" smtClean="0">
                <a:solidFill>
                  <a:schemeClr val="accent4">
                    <a:lumMod val="40000"/>
                    <a:lumOff val="60000"/>
                  </a:schemeClr>
                </a:solidFill>
              </a:rPr>
              <a:t>– </a:t>
            </a:r>
            <a:r>
              <a:rPr lang="en-US" altLang="ko-KR" sz="4000" b="1" dirty="0" err="1" smtClean="0">
                <a:solidFill>
                  <a:schemeClr val="accent4">
                    <a:lumMod val="40000"/>
                    <a:lumOff val="60000"/>
                  </a:schemeClr>
                </a:solidFill>
              </a:rPr>
              <a:t>Vidi</a:t>
            </a:r>
            <a:r>
              <a:rPr lang="en-US" altLang="ko-KR" sz="4000" b="1" dirty="0" smtClean="0">
                <a:solidFill>
                  <a:schemeClr val="accent4">
                    <a:lumMod val="40000"/>
                    <a:lumOff val="60000"/>
                  </a:schemeClr>
                </a:solidFill>
              </a:rPr>
              <a:t> – Vici”</a:t>
            </a:r>
          </a:p>
          <a:p>
            <a:r>
              <a:rPr lang="en-US" altLang="ko-KR" sz="3200" dirty="0" smtClean="0">
                <a:solidFill>
                  <a:schemeClr val="tx1">
                    <a:lumMod val="85000"/>
                  </a:schemeClr>
                </a:solidFill>
                <a:latin typeface="HY강M" panose="02030600000101010101" pitchFamily="18" charset="-127"/>
                <a:ea typeface="HY강M" panose="02030600000101010101" pitchFamily="18" charset="-127"/>
              </a:rPr>
              <a:t>- Julius Caesar </a:t>
            </a:r>
            <a:endParaRPr lang="ko-KR" altLang="en-US" sz="3200" dirty="0">
              <a:solidFill>
                <a:schemeClr val="tx1">
                  <a:lumMod val="85000"/>
                </a:schemeClr>
              </a:solidFill>
              <a:latin typeface="HY강M" panose="02030600000101010101" pitchFamily="18" charset="-127"/>
              <a:ea typeface="HY강M" panose="02030600000101010101" pitchFamily="18" charset="-127"/>
            </a:endParaRPr>
          </a:p>
        </p:txBody>
      </p:sp>
      <p:pic>
        <p:nvPicPr>
          <p:cNvPr id="11268" name="Picture 4" descr="Image result for julius caesar"/>
          <p:cNvPicPr>
            <a:picLocks noChangeAspect="1" noChangeArrowheads="1"/>
          </p:cNvPicPr>
          <p:nvPr/>
        </p:nvPicPr>
        <p:blipFill>
          <a:blip r:embed="rId4">
            <a:clrChange>
              <a:clrFrom>
                <a:srgbClr val="080903"/>
              </a:clrFrom>
              <a:clrTo>
                <a:srgbClr val="080903">
                  <a:alpha val="0"/>
                </a:srgbClr>
              </a:clrTo>
            </a:clrChange>
            <a:extLst>
              <a:ext uri="{28A0092B-C50C-407E-A947-70E740481C1C}">
                <a14:useLocalDpi xmlns:a14="http://schemas.microsoft.com/office/drawing/2010/main" val="0"/>
              </a:ext>
            </a:extLst>
          </a:blip>
          <a:srcRect/>
          <a:stretch>
            <a:fillRect/>
          </a:stretch>
        </p:blipFill>
        <p:spPr bwMode="auto">
          <a:xfrm>
            <a:off x="7137400" y="1600716"/>
            <a:ext cx="5178425" cy="5257284"/>
          </a:xfrm>
          <a:prstGeom prst="rect">
            <a:avLst/>
          </a:prstGeom>
          <a:noFill/>
          <a:extLst>
            <a:ext uri="{909E8E84-426E-40DD-AFC4-6F175D3DCCD1}">
              <a14:hiddenFill xmlns:a14="http://schemas.microsoft.com/office/drawing/2010/main">
                <a:solidFill>
                  <a:srgbClr val="FFFFFF"/>
                </a:solidFill>
              </a14:hiddenFill>
            </a:ext>
          </a:extLst>
        </p:spPr>
      </p:pic>
      <p:pic>
        <p:nvPicPr>
          <p:cNvPr id="2" name="_Veni Vidi Vici_ How did Julius Caesar really say it_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7011761"/>
            <a:ext cx="609600" cy="609600"/>
          </a:xfrm>
          <a:prstGeom prst="rect">
            <a:avLst/>
          </a:prstGeom>
        </p:spPr>
      </p:pic>
    </p:spTree>
    <p:extLst>
      <p:ext uri="{BB962C8B-B14F-4D97-AF65-F5344CB8AC3E}">
        <p14:creationId xmlns:p14="http://schemas.microsoft.com/office/powerpoint/2010/main" val="323707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additive="base">
                                        <p:cTn id="7" dur="500" fill="hold"/>
                                        <p:tgtEl>
                                          <p:spTgt spid="11268"/>
                                        </p:tgtEl>
                                        <p:attrNameLst>
                                          <p:attrName>ppt_x</p:attrName>
                                        </p:attrNameLst>
                                      </p:cBhvr>
                                      <p:tavLst>
                                        <p:tav tm="0">
                                          <p:val>
                                            <p:strVal val="1+#ppt_w/2"/>
                                          </p:val>
                                        </p:tav>
                                        <p:tav tm="100000">
                                          <p:val>
                                            <p:strVal val="#ppt_x"/>
                                          </p:val>
                                        </p:tav>
                                      </p:tavLst>
                                    </p:anim>
                                    <p:anim calcmode="lin" valueType="num">
                                      <p:cBhvr additive="base">
                                        <p:cTn id="8" dur="500" fill="hold"/>
                                        <p:tgtEl>
                                          <p:spTgt spid="1126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49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5073" y="2755034"/>
            <a:ext cx="10515600" cy="1325563"/>
          </a:xfrm>
        </p:spPr>
        <p:txBody>
          <a:bodyPr>
            <a:normAutofit/>
          </a:bodyPr>
          <a:lstStyle/>
          <a:p>
            <a:pPr algn="ctr"/>
            <a:r>
              <a:rPr lang="en-US" altLang="ko-KR" sz="7200" dirty="0" smtClean="0">
                <a:latin typeface="MD아롱체" panose="02020603020101020101" pitchFamily="18" charset="-127"/>
                <a:ea typeface="MD아롱체" panose="02020603020101020101" pitchFamily="18" charset="-127"/>
              </a:rPr>
              <a:t>A Lazy Day</a:t>
            </a:r>
            <a:endParaRPr lang="ko-KR" altLang="en-US" sz="7200" dirty="0">
              <a:latin typeface="MD아롱체" panose="02020603020101020101" pitchFamily="18" charset="-127"/>
              <a:ea typeface="MD아롱체" panose="02020603020101020101" pitchFamily="18" charset="-127"/>
            </a:endParaRPr>
          </a:p>
        </p:txBody>
      </p:sp>
      <p:sp>
        <p:nvSpPr>
          <p:cNvPr id="3" name="Rectangle 2">
            <a:hlinkClick r:id="rId2" action="ppaction://hlinksldjump"/>
          </p:cNvPr>
          <p:cNvSpPr/>
          <p:nvPr/>
        </p:nvSpPr>
        <p:spPr>
          <a:xfrm>
            <a:off x="0" y="0"/>
            <a:ext cx="12192000" cy="6858000"/>
          </a:xfrm>
          <a:prstGeom prst="rect">
            <a:avLst/>
          </a:prstGeom>
          <a:solidFill>
            <a:schemeClr val="accent1">
              <a:alpha val="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76929513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5073" y="2755034"/>
            <a:ext cx="10515600" cy="1325563"/>
          </a:xfrm>
        </p:spPr>
        <p:txBody>
          <a:bodyPr>
            <a:normAutofit/>
          </a:bodyPr>
          <a:lstStyle/>
          <a:p>
            <a:pPr algn="ctr"/>
            <a:r>
              <a:rPr lang="en-US" altLang="ko-KR" sz="7200" dirty="0" smtClean="0">
                <a:latin typeface="MD아롱체" panose="02020603020101020101" pitchFamily="18" charset="-127"/>
                <a:ea typeface="MD아롱체" panose="02020603020101020101" pitchFamily="18" charset="-127"/>
              </a:rPr>
              <a:t>Every Day</a:t>
            </a:r>
            <a:endParaRPr lang="ko-KR" altLang="en-US" sz="7200" dirty="0">
              <a:latin typeface="MD아롱체" panose="02020603020101020101" pitchFamily="18" charset="-127"/>
              <a:ea typeface="MD아롱체" panose="02020603020101020101" pitchFamily="18" charset="-127"/>
            </a:endParaRPr>
          </a:p>
        </p:txBody>
      </p:sp>
      <p:sp>
        <p:nvSpPr>
          <p:cNvPr id="3" name="Rectangle 2">
            <a:hlinkClick r:id="rId2" action="ppaction://hlinksldjump"/>
          </p:cNvPr>
          <p:cNvSpPr/>
          <p:nvPr/>
        </p:nvSpPr>
        <p:spPr>
          <a:xfrm>
            <a:off x="0" y="0"/>
            <a:ext cx="12192000" cy="6858000"/>
          </a:xfrm>
          <a:prstGeom prst="rect">
            <a:avLst/>
          </a:prstGeom>
          <a:solidFill>
            <a:schemeClr val="accent1">
              <a:alpha val="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3238881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46051" y="1811045"/>
            <a:ext cx="7699898" cy="2574524"/>
          </a:xfrm>
          <a:prstGeom prst="roundRect">
            <a:avLst>
              <a:gd name="adj" fmla="val 36609"/>
            </a:avLst>
          </a:prstGeom>
          <a:solidFill>
            <a:schemeClr val="dk1">
              <a:alpha val="69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2" name="Title 1"/>
          <p:cNvSpPr>
            <a:spLocks noGrp="1"/>
          </p:cNvSpPr>
          <p:nvPr>
            <p:ph type="ctrTitle"/>
          </p:nvPr>
        </p:nvSpPr>
        <p:spPr/>
        <p:txBody>
          <a:bodyPr/>
          <a:lstStyle/>
          <a:p>
            <a:r>
              <a:rPr lang="en-US" altLang="ko-KR" dirty="0" smtClean="0">
                <a:solidFill>
                  <a:schemeClr val="accent4">
                    <a:lumMod val="40000"/>
                    <a:lumOff val="60000"/>
                  </a:schemeClr>
                </a:solidFill>
                <a:latin typeface="Segoe UI Black" panose="020B0A02040204020203" pitchFamily="34" charset="0"/>
                <a:ea typeface="Segoe UI Black" panose="020B0A02040204020203" pitchFamily="34" charset="0"/>
              </a:rPr>
              <a:t>Comedy</a:t>
            </a:r>
            <a:endParaRPr lang="ko-KR" altLang="en-US" dirty="0">
              <a:solidFill>
                <a:schemeClr val="accent4">
                  <a:lumMod val="40000"/>
                  <a:lumOff val="60000"/>
                </a:schemeClr>
              </a:solidFill>
              <a:latin typeface="Segoe UI Black" panose="020B0A02040204020203" pitchFamily="34" charset="0"/>
            </a:endParaRPr>
          </a:p>
        </p:txBody>
      </p:sp>
      <p:sp>
        <p:nvSpPr>
          <p:cNvPr id="4" name="Subtitle 3"/>
          <p:cNvSpPr>
            <a:spLocks noGrp="1"/>
          </p:cNvSpPr>
          <p:nvPr>
            <p:ph type="subTitle" idx="1"/>
          </p:nvPr>
        </p:nvSpPr>
        <p:spPr/>
        <p:txBody>
          <a:bodyPr/>
          <a:lstStyle/>
          <a:p>
            <a:r>
              <a:rPr lang="en-US" altLang="ko-KR" dirty="0" smtClean="0"/>
              <a:t>Subversion of Expectation</a:t>
            </a:r>
            <a:endParaRPr lang="ko-KR" altLang="en-US" dirty="0"/>
          </a:p>
        </p:txBody>
      </p:sp>
    </p:spTree>
    <p:extLst>
      <p:ext uri="{BB962C8B-B14F-4D97-AF65-F5344CB8AC3E}">
        <p14:creationId xmlns:p14="http://schemas.microsoft.com/office/powerpoint/2010/main" val="30831710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0"/>
            <a:ext cx="12192000" cy="6858000"/>
          </a:xfrm>
          <a:prstGeom prst="roundRect">
            <a:avLst>
              <a:gd name="adj" fmla="val 14603"/>
            </a:avLst>
          </a:prstGeom>
          <a:solidFill>
            <a:schemeClr val="dk1">
              <a:alpha val="69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2" name="Title 1"/>
          <p:cNvSpPr>
            <a:spLocks noGrp="1"/>
          </p:cNvSpPr>
          <p:nvPr>
            <p:ph type="title"/>
          </p:nvPr>
        </p:nvSpPr>
        <p:spPr/>
        <p:txBody>
          <a:bodyPr/>
          <a:lstStyle/>
          <a:p>
            <a:r>
              <a:rPr lang="en-US" altLang="ko-KR" dirty="0" smtClean="0">
                <a:solidFill>
                  <a:schemeClr val="accent4">
                    <a:lumMod val="40000"/>
                    <a:lumOff val="60000"/>
                  </a:schemeClr>
                </a:solidFill>
              </a:rPr>
              <a:t>Subversion of Expectation </a:t>
            </a:r>
            <a:endParaRPr lang="ko-KR" altLang="en-US" dirty="0">
              <a:solidFill>
                <a:schemeClr val="accent4">
                  <a:lumMod val="40000"/>
                  <a:lumOff val="60000"/>
                </a:schemeClr>
              </a:solidFill>
            </a:endParaRPr>
          </a:p>
        </p:txBody>
      </p:sp>
      <p:sp>
        <p:nvSpPr>
          <p:cNvPr id="3" name="Content Placeholder 2"/>
          <p:cNvSpPr>
            <a:spLocks noGrp="1"/>
          </p:cNvSpPr>
          <p:nvPr>
            <p:ph idx="1"/>
          </p:nvPr>
        </p:nvSpPr>
        <p:spPr/>
        <p:txBody>
          <a:bodyPr/>
          <a:lstStyle/>
          <a:p>
            <a:r>
              <a:rPr lang="en-US" altLang="ko-KR" dirty="0" smtClean="0"/>
              <a:t>The first two </a:t>
            </a:r>
            <a:r>
              <a:rPr lang="en-US" altLang="ko-KR" dirty="0" smtClean="0">
                <a:solidFill>
                  <a:schemeClr val="accent1">
                    <a:lumMod val="40000"/>
                    <a:lumOff val="60000"/>
                  </a:schemeClr>
                </a:solidFill>
              </a:rPr>
              <a:t>set up a narrative</a:t>
            </a:r>
          </a:p>
          <a:p>
            <a:r>
              <a:rPr lang="en-US" altLang="ko-KR" dirty="0" smtClean="0"/>
              <a:t>The third stands in </a:t>
            </a:r>
            <a:r>
              <a:rPr lang="en-US" altLang="ko-KR" dirty="0" smtClean="0">
                <a:solidFill>
                  <a:schemeClr val="accent2">
                    <a:lumMod val="40000"/>
                    <a:lumOff val="60000"/>
                  </a:schemeClr>
                </a:solidFill>
              </a:rPr>
              <a:t>contrast</a:t>
            </a:r>
            <a:r>
              <a:rPr lang="en-US" altLang="ko-KR" dirty="0" smtClean="0"/>
              <a:t> to them</a:t>
            </a:r>
          </a:p>
          <a:p>
            <a:endParaRPr lang="en-US" altLang="ko-KR" dirty="0"/>
          </a:p>
          <a:p>
            <a:r>
              <a:rPr lang="en-US" altLang="ko-KR" dirty="0" smtClean="0"/>
              <a:t>Can be used for comedic effect or to drive home a point.  </a:t>
            </a:r>
          </a:p>
          <a:p>
            <a:endParaRPr lang="en-US" altLang="ko-KR" dirty="0" smtClean="0"/>
          </a:p>
        </p:txBody>
      </p:sp>
      <p:pic>
        <p:nvPicPr>
          <p:cNvPr id="22532" name="Picture 4" descr="Image result for garfield n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0407" y="4545549"/>
            <a:ext cx="6634391" cy="1912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15005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island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399" y="0"/>
            <a:ext cx="146303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altLang="ko-KR" dirty="0" smtClean="0">
                <a:solidFill>
                  <a:schemeClr val="accent4">
                    <a:lumMod val="40000"/>
                    <a:lumOff val="60000"/>
                  </a:schemeClr>
                </a:solidFill>
                <a:latin typeface="Segoe UI Black" panose="020B0A02040204020203" pitchFamily="34" charset="0"/>
                <a:ea typeface="Segoe UI Black" panose="020B0A02040204020203" pitchFamily="34" charset="0"/>
              </a:rPr>
              <a:t>Three Irishmen on an Island</a:t>
            </a:r>
            <a:endParaRPr lang="ko-KR" altLang="en-US" dirty="0">
              <a:solidFill>
                <a:schemeClr val="accent4">
                  <a:lumMod val="40000"/>
                  <a:lumOff val="60000"/>
                </a:schemeClr>
              </a:solidFill>
              <a:latin typeface="Segoe UI Black" panose="020B0A02040204020203" pitchFamily="34" charset="0"/>
            </a:endParaRPr>
          </a:p>
        </p:txBody>
      </p:sp>
      <p:sp>
        <p:nvSpPr>
          <p:cNvPr id="3" name="Content Placeholder 2"/>
          <p:cNvSpPr>
            <a:spLocks noGrp="1"/>
          </p:cNvSpPr>
          <p:nvPr>
            <p:ph idx="1"/>
          </p:nvPr>
        </p:nvSpPr>
        <p:spPr>
          <a:xfrm>
            <a:off x="838200" y="5394121"/>
            <a:ext cx="10515600" cy="1089056"/>
          </a:xfrm>
          <a:solidFill>
            <a:schemeClr val="bg1">
              <a:alpha val="56000"/>
            </a:schemeClr>
          </a:solidFill>
        </p:spPr>
        <p:txBody>
          <a:bodyPr anchor="b"/>
          <a:lstStyle/>
          <a:p>
            <a:pPr marL="0" indent="0" algn="ctr">
              <a:buNone/>
            </a:pPr>
            <a:r>
              <a:rPr lang="en-US" altLang="ko-KR" dirty="0"/>
              <a:t>There are three </a:t>
            </a:r>
            <a:r>
              <a:rPr lang="en-US" altLang="ko-KR" dirty="0">
                <a:solidFill>
                  <a:srgbClr val="FFC000"/>
                </a:solidFill>
              </a:rPr>
              <a:t>Irishmen</a:t>
            </a:r>
            <a:r>
              <a:rPr lang="en-US" altLang="ko-KR" dirty="0"/>
              <a:t> stranded on an island. </a:t>
            </a:r>
            <a:endParaRPr lang="en-US" altLang="ko-KR" dirty="0" smtClean="0"/>
          </a:p>
          <a:p>
            <a:pPr marL="0" indent="0" algn="ctr">
              <a:buNone/>
            </a:pPr>
            <a:r>
              <a:rPr lang="en-US" altLang="ko-KR" dirty="0"/>
              <a:t>Suddenly a fairy appears and offers to grant each one of them </a:t>
            </a:r>
            <a:r>
              <a:rPr lang="en-US" altLang="ko-KR" dirty="0">
                <a:solidFill>
                  <a:srgbClr val="FFFF00"/>
                </a:solidFill>
              </a:rPr>
              <a:t>one wish</a:t>
            </a:r>
            <a:r>
              <a:rPr lang="en-US" altLang="ko-KR" dirty="0"/>
              <a:t>.</a:t>
            </a:r>
            <a:endParaRPr lang="ko-KR" altLang="en-US" dirty="0"/>
          </a:p>
        </p:txBody>
      </p:sp>
      <p:pic>
        <p:nvPicPr>
          <p:cNvPr id="6148" name="Picture 4" descr="Image result for man holding irish fla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460" y="1257255"/>
            <a:ext cx="3202060" cy="3283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4" descr="Image result for man holding irish fla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230" y="2244987"/>
            <a:ext cx="3202060" cy="3283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descr="Image result for man holding irish fla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165" y="2244987"/>
            <a:ext cx="3202060" cy="3283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0" name="Picture 6" descr="Image result for fairy carto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970"/>
          <a:stretch/>
        </p:blipFill>
        <p:spPr bwMode="auto">
          <a:xfrm>
            <a:off x="9315380" y="995275"/>
            <a:ext cx="856809" cy="108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43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nodeType="withEffect">
                                  <p:stCondLst>
                                    <p:cond delay="750"/>
                                  </p:stCondLst>
                                  <p:childTnLst>
                                    <p:set>
                                      <p:cBhvr>
                                        <p:cTn id="6" dur="1" fill="hold">
                                          <p:stCondLst>
                                            <p:cond delay="0"/>
                                          </p:stCondLst>
                                        </p:cTn>
                                        <p:tgtEl>
                                          <p:spTgt spid="6150"/>
                                        </p:tgtEl>
                                        <p:attrNameLst>
                                          <p:attrName>style.visibility</p:attrName>
                                        </p:attrNameLst>
                                      </p:cBhvr>
                                      <p:to>
                                        <p:strVal val="visible"/>
                                      </p:to>
                                    </p:set>
                                    <p:anim calcmode="lin" valueType="num">
                                      <p:cBhvr additive="base">
                                        <p:cTn id="7" dur="2250" fill="hold"/>
                                        <p:tgtEl>
                                          <p:spTgt spid="6150"/>
                                        </p:tgtEl>
                                        <p:attrNameLst>
                                          <p:attrName>ppt_x</p:attrName>
                                        </p:attrNameLst>
                                      </p:cBhvr>
                                      <p:tavLst>
                                        <p:tav tm="0">
                                          <p:val>
                                            <p:strVal val="1+#ppt_w/2"/>
                                          </p:val>
                                        </p:tav>
                                        <p:tav tm="100000">
                                          <p:val>
                                            <p:strVal val="#ppt_x"/>
                                          </p:val>
                                        </p:tav>
                                      </p:tavLst>
                                    </p:anim>
                                    <p:anim calcmode="lin" valueType="num">
                                      <p:cBhvr additive="base">
                                        <p:cTn id="8" dur="2250" fill="hold"/>
                                        <p:tgtEl>
                                          <p:spTgt spid="61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island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399" y="0"/>
            <a:ext cx="146303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altLang="ko-KR" dirty="0" smtClean="0">
                <a:solidFill>
                  <a:schemeClr val="accent4">
                    <a:lumMod val="40000"/>
                    <a:lumOff val="60000"/>
                  </a:schemeClr>
                </a:solidFill>
                <a:latin typeface="Segoe UI Black" panose="020B0A02040204020203" pitchFamily="34" charset="0"/>
                <a:ea typeface="Segoe UI Black" panose="020B0A02040204020203" pitchFamily="34" charset="0"/>
              </a:rPr>
              <a:t>Three Irishmen on an Island</a:t>
            </a:r>
            <a:endParaRPr lang="ko-KR" altLang="en-US" dirty="0">
              <a:solidFill>
                <a:schemeClr val="accent4">
                  <a:lumMod val="40000"/>
                  <a:lumOff val="60000"/>
                </a:schemeClr>
              </a:solidFill>
              <a:latin typeface="Segoe UI Black" panose="020B0A02040204020203" pitchFamily="34" charset="0"/>
            </a:endParaRPr>
          </a:p>
        </p:txBody>
      </p:sp>
      <p:sp>
        <p:nvSpPr>
          <p:cNvPr id="3" name="Content Placeholder 2"/>
          <p:cNvSpPr>
            <a:spLocks noGrp="1"/>
          </p:cNvSpPr>
          <p:nvPr>
            <p:ph idx="1"/>
          </p:nvPr>
        </p:nvSpPr>
        <p:spPr>
          <a:xfrm>
            <a:off x="838200" y="5337110"/>
            <a:ext cx="10515600" cy="1146067"/>
          </a:xfrm>
          <a:solidFill>
            <a:schemeClr val="bg1">
              <a:alpha val="56000"/>
            </a:schemeClr>
          </a:solidFill>
        </p:spPr>
        <p:txBody>
          <a:bodyPr anchor="b"/>
          <a:lstStyle/>
          <a:p>
            <a:pPr marL="0" indent="0" algn="ctr">
              <a:buNone/>
            </a:pPr>
            <a:r>
              <a:rPr lang="en-US" altLang="ko-KR" dirty="0"/>
              <a:t>The first one asks to be </a:t>
            </a:r>
            <a:r>
              <a:rPr lang="en-US" altLang="ko-KR" dirty="0">
                <a:solidFill>
                  <a:srgbClr val="FFFF00"/>
                </a:solidFill>
              </a:rPr>
              <a:t>intelligent</a:t>
            </a:r>
            <a:r>
              <a:rPr lang="en-US" altLang="ko-KR" dirty="0"/>
              <a:t>. </a:t>
            </a:r>
            <a:endParaRPr lang="en-US" altLang="ko-KR" dirty="0" smtClean="0"/>
          </a:p>
          <a:p>
            <a:pPr marL="0" indent="0" algn="ctr">
              <a:buNone/>
            </a:pPr>
            <a:r>
              <a:rPr lang="en-US" altLang="ko-KR" dirty="0" smtClean="0"/>
              <a:t>Instantly</a:t>
            </a:r>
            <a:r>
              <a:rPr lang="en-US" altLang="ko-KR" dirty="0"/>
              <a:t>, he is turned into a </a:t>
            </a:r>
            <a:r>
              <a:rPr lang="en-US" altLang="ko-KR" dirty="0">
                <a:solidFill>
                  <a:schemeClr val="accent5">
                    <a:lumMod val="40000"/>
                    <a:lumOff val="60000"/>
                  </a:schemeClr>
                </a:solidFill>
              </a:rPr>
              <a:t>Scotsman</a:t>
            </a:r>
            <a:r>
              <a:rPr lang="en-US" altLang="ko-KR" dirty="0"/>
              <a:t> and he swims off the island.</a:t>
            </a:r>
            <a:endParaRPr lang="ko-KR" altLang="en-US" dirty="0"/>
          </a:p>
        </p:txBody>
      </p:sp>
      <p:pic>
        <p:nvPicPr>
          <p:cNvPr id="6" name="Picture 4" descr="Image result for man holding irish fla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460" y="1257255"/>
            <a:ext cx="3202060" cy="3283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descr="Image result for man holding irish fla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230" y="2244987"/>
            <a:ext cx="3202060" cy="3283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descr="Image result for man holding irish fla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165" y="2244987"/>
            <a:ext cx="3202060" cy="3283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0" name="Picture 2" descr="Image result for swimming man  cartoon"/>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6019" b="57593" l="2400" r="96600"/>
                    </a14:imgEffect>
                  </a14:imgLayer>
                </a14:imgProps>
              </a:ext>
              <a:ext uri="{28A0092B-C50C-407E-A947-70E740481C1C}">
                <a14:useLocalDpi xmlns:a14="http://schemas.microsoft.com/office/drawing/2010/main" val="0"/>
              </a:ext>
            </a:extLst>
          </a:blip>
          <a:srcRect t="33426" b="39537"/>
          <a:stretch/>
        </p:blipFill>
        <p:spPr bwMode="auto">
          <a:xfrm>
            <a:off x="9626455" y="7653953"/>
            <a:ext cx="3075665" cy="898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fairy cartoo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7970"/>
          <a:stretch/>
        </p:blipFill>
        <p:spPr bwMode="auto">
          <a:xfrm>
            <a:off x="9315380" y="995275"/>
            <a:ext cx="856809" cy="108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27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7"/>
                                        </p:tgtEl>
                                      </p:cBhvr>
                                    </p:animEffect>
                                    <p:set>
                                      <p:cBhvr>
                                        <p:cTn id="7" dur="1" fill="hold">
                                          <p:stCondLst>
                                            <p:cond delay="249"/>
                                          </p:stCondLst>
                                        </p:cTn>
                                        <p:tgtEl>
                                          <p:spTgt spid="7"/>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0.23334 -0.53704 L -0.12917 -0.65185 C -0.11316 -0.6581 -0.11967 -0.65741 -0.10977 -0.65741 L 0.00652 -0.56481 L 0.10717 -0.46852 L 0.15691 -0.47407 L 0.17019 -0.47407 L 0.20417 -0.46296 " pathEditMode="relative" rAng="0" ptsTypes="AAAAAAAA">
                                      <p:cBhvr>
                                        <p:cTn id="9" dur="2000" fill="hold"/>
                                        <p:tgtEl>
                                          <p:spTgt spid="7170"/>
                                        </p:tgtEl>
                                        <p:attrNameLst>
                                          <p:attrName>ppt_x</p:attrName>
                                          <p:attrName>ppt_y</p:attrName>
                                        </p:attrNameLst>
                                      </p:cBhvr>
                                      <p:rCtr x="21875" y="-2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island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399" y="0"/>
            <a:ext cx="146303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altLang="ko-KR" dirty="0" smtClean="0">
                <a:solidFill>
                  <a:schemeClr val="accent4">
                    <a:lumMod val="40000"/>
                    <a:lumOff val="60000"/>
                  </a:schemeClr>
                </a:solidFill>
                <a:latin typeface="Segoe UI Black" panose="020B0A02040204020203" pitchFamily="34" charset="0"/>
                <a:ea typeface="Segoe UI Black" panose="020B0A02040204020203" pitchFamily="34" charset="0"/>
              </a:rPr>
              <a:t>Three Irishmen on an Island</a:t>
            </a:r>
            <a:endParaRPr lang="ko-KR" altLang="en-US" dirty="0">
              <a:solidFill>
                <a:schemeClr val="accent4">
                  <a:lumMod val="40000"/>
                  <a:lumOff val="60000"/>
                </a:schemeClr>
              </a:solidFill>
              <a:latin typeface="Segoe UI Black" panose="020B0A02040204020203" pitchFamily="34" charset="0"/>
            </a:endParaRPr>
          </a:p>
        </p:txBody>
      </p:sp>
      <p:pic>
        <p:nvPicPr>
          <p:cNvPr id="7" name="Picture 4" descr="Image result for man holding irish fla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165" y="2244987"/>
            <a:ext cx="3202060" cy="3283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38200" y="4861249"/>
            <a:ext cx="10515600" cy="1621928"/>
          </a:xfrm>
          <a:solidFill>
            <a:schemeClr val="bg1">
              <a:alpha val="56000"/>
            </a:schemeClr>
          </a:solidFill>
        </p:spPr>
        <p:txBody>
          <a:bodyPr anchor="b"/>
          <a:lstStyle/>
          <a:p>
            <a:pPr marL="0" indent="0" algn="ctr">
              <a:buNone/>
            </a:pPr>
            <a:r>
              <a:rPr lang="en-US" altLang="ko-KR" dirty="0"/>
              <a:t>The next one asks to be </a:t>
            </a:r>
            <a:r>
              <a:rPr lang="en-US" altLang="ko-KR" dirty="0" smtClean="0">
                <a:solidFill>
                  <a:srgbClr val="FFFF00"/>
                </a:solidFill>
              </a:rPr>
              <a:t>more </a:t>
            </a:r>
            <a:r>
              <a:rPr lang="en-US" altLang="ko-KR" dirty="0">
                <a:solidFill>
                  <a:srgbClr val="FFFF00"/>
                </a:solidFill>
              </a:rPr>
              <a:t>intelligent </a:t>
            </a:r>
            <a:r>
              <a:rPr lang="en-US" altLang="ko-KR" dirty="0"/>
              <a:t>than the previous one. </a:t>
            </a:r>
            <a:endParaRPr lang="en-US" altLang="ko-KR" dirty="0" smtClean="0"/>
          </a:p>
          <a:p>
            <a:pPr marL="0" indent="0" algn="ctr">
              <a:buNone/>
            </a:pPr>
            <a:r>
              <a:rPr lang="en-US" altLang="ko-KR" dirty="0" smtClean="0"/>
              <a:t>So</a:t>
            </a:r>
            <a:r>
              <a:rPr lang="en-US" altLang="ko-KR" dirty="0"/>
              <a:t>, instantly, he is turned into a </a:t>
            </a:r>
            <a:r>
              <a:rPr lang="en-US" altLang="ko-KR" dirty="0">
                <a:solidFill>
                  <a:schemeClr val="accent6">
                    <a:lumMod val="60000"/>
                    <a:lumOff val="40000"/>
                  </a:schemeClr>
                </a:solidFill>
              </a:rPr>
              <a:t>Welshman</a:t>
            </a:r>
            <a:r>
              <a:rPr lang="en-US" altLang="ko-KR" dirty="0"/>
              <a:t>. </a:t>
            </a:r>
            <a:endParaRPr lang="en-US" altLang="ko-KR" dirty="0" smtClean="0"/>
          </a:p>
          <a:p>
            <a:pPr marL="0" indent="0" algn="ctr">
              <a:buNone/>
            </a:pPr>
            <a:r>
              <a:rPr lang="en-US" altLang="ko-KR" dirty="0"/>
              <a:t>He builds a boat and sails off the island. </a:t>
            </a:r>
            <a:endParaRPr lang="ko-KR" altLang="en-US" dirty="0"/>
          </a:p>
        </p:txBody>
      </p:sp>
      <p:pic>
        <p:nvPicPr>
          <p:cNvPr id="5" name="Picture 4" descr="Image result for man holding irish fla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460" y="1257255"/>
            <a:ext cx="3202060" cy="3283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4" name="Picture 2" descr="Image result for man boat carto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914" t="18005" r="19924" b="27693"/>
          <a:stretch/>
        </p:blipFill>
        <p:spPr bwMode="auto">
          <a:xfrm>
            <a:off x="4547440" y="6803269"/>
            <a:ext cx="3148760" cy="21124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fairy carto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970"/>
          <a:stretch/>
        </p:blipFill>
        <p:spPr bwMode="auto">
          <a:xfrm>
            <a:off x="9315380" y="995275"/>
            <a:ext cx="856809" cy="108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51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7"/>
                                        </p:tgtEl>
                                      </p:cBhvr>
                                    </p:animEffect>
                                    <p:set>
                                      <p:cBhvr>
                                        <p:cTn id="7" dur="1" fill="hold">
                                          <p:stCondLst>
                                            <p:cond delay="249"/>
                                          </p:stCondLst>
                                        </p:cTn>
                                        <p:tgtEl>
                                          <p:spTgt spid="7"/>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0.10924 -0.54976 L -0.05833 -0.39976 L -0.04856 -0.3905 L 0.03047 -0.3405 C 0.03373 -0.34004 0.03698 -0.34004 0.04024 -0.33865 C 0.05157 -0.33425 0.03881 -0.33495 0.04779 -0.33495 L 0.1724 -0.32013 L 0.29597 -0.33125 L 0.38373 -0.35347 L 0.45313 -0.3831 L 0.49102 -0.3868 L 0.57448 -0.38865 L 0.62006 -0.3868 " pathEditMode="relative" rAng="0" ptsTypes="AAAAAAAAAAAAA">
                                      <p:cBhvr>
                                        <p:cTn id="9" dur="2000" fill="hold"/>
                                        <p:tgtEl>
                                          <p:spTgt spid="8194"/>
                                        </p:tgtEl>
                                        <p:attrNameLst>
                                          <p:attrName>ppt_x</p:attrName>
                                          <p:attrName>ppt_y</p:attrName>
                                        </p:attrNameLst>
                                      </p:cBhvr>
                                      <p:rCtr x="36458" y="11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island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399" y="0"/>
            <a:ext cx="146303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altLang="ko-KR" dirty="0" smtClean="0">
                <a:solidFill>
                  <a:schemeClr val="accent4">
                    <a:lumMod val="40000"/>
                    <a:lumOff val="60000"/>
                  </a:schemeClr>
                </a:solidFill>
                <a:latin typeface="Segoe UI Black" panose="020B0A02040204020203" pitchFamily="34" charset="0"/>
                <a:ea typeface="Segoe UI Black" panose="020B0A02040204020203" pitchFamily="34" charset="0"/>
              </a:rPr>
              <a:t>Three Irishmen on an Island</a:t>
            </a:r>
            <a:endParaRPr lang="ko-KR" altLang="en-US" dirty="0">
              <a:solidFill>
                <a:schemeClr val="accent4">
                  <a:lumMod val="40000"/>
                  <a:lumOff val="60000"/>
                </a:schemeClr>
              </a:solidFill>
              <a:latin typeface="Segoe UI Black" panose="020B0A02040204020203" pitchFamily="34" charset="0"/>
            </a:endParaRPr>
          </a:p>
        </p:txBody>
      </p:sp>
      <p:sp>
        <p:nvSpPr>
          <p:cNvPr id="3" name="Content Placeholder 2"/>
          <p:cNvSpPr>
            <a:spLocks noGrp="1"/>
          </p:cNvSpPr>
          <p:nvPr>
            <p:ph idx="1"/>
          </p:nvPr>
        </p:nvSpPr>
        <p:spPr>
          <a:xfrm>
            <a:off x="838200" y="5514392"/>
            <a:ext cx="10515600" cy="968785"/>
          </a:xfrm>
          <a:solidFill>
            <a:schemeClr val="bg1">
              <a:alpha val="56000"/>
            </a:schemeClr>
          </a:solidFill>
        </p:spPr>
        <p:txBody>
          <a:bodyPr anchor="b"/>
          <a:lstStyle/>
          <a:p>
            <a:pPr marL="0" indent="0" algn="ctr">
              <a:buNone/>
            </a:pPr>
            <a:r>
              <a:rPr lang="en-US" altLang="ko-KR" dirty="0"/>
              <a:t>The third Irishman asks to become </a:t>
            </a:r>
            <a:r>
              <a:rPr lang="en-US" altLang="ko-KR" dirty="0">
                <a:solidFill>
                  <a:srgbClr val="FFFF00"/>
                </a:solidFill>
              </a:rPr>
              <a:t>even more intelligent </a:t>
            </a:r>
            <a:r>
              <a:rPr lang="en-US" altLang="ko-KR" dirty="0"/>
              <a:t>than the previous two.</a:t>
            </a:r>
            <a:endParaRPr lang="ko-KR" altLang="en-US" dirty="0"/>
          </a:p>
        </p:txBody>
      </p:sp>
      <p:pic>
        <p:nvPicPr>
          <p:cNvPr id="5" name="Picture 4" descr="Image result for man holding irish fla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460" y="1257255"/>
            <a:ext cx="3202060" cy="3283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descr="Image result for fairy carto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970"/>
          <a:stretch/>
        </p:blipFill>
        <p:spPr bwMode="auto">
          <a:xfrm>
            <a:off x="9315380" y="995275"/>
            <a:ext cx="856809" cy="108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7605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island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399" y="0"/>
            <a:ext cx="146303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altLang="ko-KR" dirty="0" smtClean="0">
                <a:solidFill>
                  <a:schemeClr val="accent4">
                    <a:lumMod val="40000"/>
                    <a:lumOff val="60000"/>
                  </a:schemeClr>
                </a:solidFill>
                <a:latin typeface="Segoe UI Black" panose="020B0A02040204020203" pitchFamily="34" charset="0"/>
                <a:ea typeface="Segoe UI Black" panose="020B0A02040204020203" pitchFamily="34" charset="0"/>
              </a:rPr>
              <a:t>Three Irishmen on an Island</a:t>
            </a:r>
            <a:endParaRPr lang="ko-KR" altLang="en-US" dirty="0">
              <a:solidFill>
                <a:schemeClr val="accent4">
                  <a:lumMod val="40000"/>
                  <a:lumOff val="60000"/>
                </a:schemeClr>
              </a:solidFill>
              <a:latin typeface="Segoe UI Black" panose="020B0A02040204020203" pitchFamily="34" charset="0"/>
            </a:endParaRPr>
          </a:p>
        </p:txBody>
      </p:sp>
      <p:sp>
        <p:nvSpPr>
          <p:cNvPr id="3" name="Content Placeholder 2"/>
          <p:cNvSpPr>
            <a:spLocks noGrp="1"/>
          </p:cNvSpPr>
          <p:nvPr>
            <p:ph idx="1"/>
          </p:nvPr>
        </p:nvSpPr>
        <p:spPr>
          <a:xfrm>
            <a:off x="838200" y="5915608"/>
            <a:ext cx="10515600" cy="567569"/>
          </a:xfrm>
          <a:solidFill>
            <a:schemeClr val="bg1">
              <a:alpha val="56000"/>
            </a:schemeClr>
          </a:solidFill>
        </p:spPr>
        <p:txBody>
          <a:bodyPr anchor="b"/>
          <a:lstStyle/>
          <a:p>
            <a:pPr marL="0" indent="0" algn="ctr">
              <a:buNone/>
            </a:pPr>
            <a:r>
              <a:rPr lang="en-US" altLang="ko-KR" dirty="0"/>
              <a:t>The fairy turns him into a </a:t>
            </a:r>
            <a:r>
              <a:rPr lang="en-US" altLang="ko-KR" dirty="0">
                <a:solidFill>
                  <a:srgbClr val="FF0000"/>
                </a:solidFill>
              </a:rPr>
              <a:t>woman</a:t>
            </a:r>
            <a:r>
              <a:rPr lang="en-US" altLang="ko-KR" dirty="0"/>
              <a:t>, and she walks across the bridge</a:t>
            </a:r>
            <a:r>
              <a:rPr lang="en-US" altLang="ko-KR" dirty="0" smtClean="0"/>
              <a:t>.</a:t>
            </a:r>
            <a:endParaRPr lang="ko-KR" altLang="en-US" dirty="0"/>
          </a:p>
        </p:txBody>
      </p:sp>
      <p:pic>
        <p:nvPicPr>
          <p:cNvPr id="5" name="Picture 4" descr="Image result for man holding irish fla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460" y="1257255"/>
            <a:ext cx="3202060" cy="3283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2" name="Picture 2" descr="Image result for bridge cartoon"/>
          <p:cNvPicPr>
            <a:picLocks noChangeAspect="1" noChangeArrowheads="1"/>
          </p:cNvPicPr>
          <p:nvPr/>
        </p:nvPicPr>
        <p:blipFill rotWithShape="1">
          <a:blip r:embed="rId4">
            <a:extLst>
              <a:ext uri="{28A0092B-C50C-407E-A947-70E740481C1C}">
                <a14:useLocalDpi xmlns:a14="http://schemas.microsoft.com/office/drawing/2010/main" val="0"/>
              </a:ext>
            </a:extLst>
          </a:blip>
          <a:srcRect t="22500" b="12667"/>
          <a:stretch/>
        </p:blipFill>
        <p:spPr bwMode="auto">
          <a:xfrm>
            <a:off x="-3770820" y="4300474"/>
            <a:ext cx="4982417" cy="323026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woman carto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762" r="21571" b="9290"/>
          <a:stretch/>
        </p:blipFill>
        <p:spPr bwMode="auto">
          <a:xfrm>
            <a:off x="2330160" y="7137059"/>
            <a:ext cx="902854" cy="2311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bridge cartoon"/>
          <p:cNvPicPr>
            <a:picLocks noChangeAspect="1" noChangeArrowheads="1"/>
          </p:cNvPicPr>
          <p:nvPr/>
        </p:nvPicPr>
        <p:blipFill rotWithShape="1">
          <a:blip r:embed="rId6">
            <a:extLst>
              <a:ext uri="{28A0092B-C50C-407E-A947-70E740481C1C}">
                <a14:useLocalDpi xmlns:a14="http://schemas.microsoft.com/office/drawing/2010/main" val="0"/>
              </a:ext>
            </a:extLst>
          </a:blip>
          <a:srcRect t="22500" b="12667"/>
          <a:stretch/>
        </p:blipFill>
        <p:spPr bwMode="auto">
          <a:xfrm>
            <a:off x="-3770821" y="4300474"/>
            <a:ext cx="4982417" cy="323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15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 0 L 0.20104 0.00556 " pathEditMode="relative" rAng="0" ptsTypes="AA">
                                      <p:cBhvr>
                                        <p:cTn id="6" dur="2000" fill="hold"/>
                                        <p:tgtEl>
                                          <p:spTgt spid="4"/>
                                        </p:tgtEl>
                                        <p:attrNameLst>
                                          <p:attrName>ppt_x</p:attrName>
                                          <p:attrName>ppt_y</p:attrName>
                                        </p:attrNameLst>
                                      </p:cBhvr>
                                      <p:rCtr x="10052" y="278"/>
                                    </p:animMotion>
                                  </p:childTnLst>
                                </p:cTn>
                              </p:par>
                              <p:par>
                                <p:cTn id="7" presetID="63" presetClass="path" presetSubtype="0" accel="50000" decel="50000" fill="hold" nodeType="withEffect">
                                  <p:stCondLst>
                                    <p:cond delay="0"/>
                                  </p:stCondLst>
                                  <p:childTnLst>
                                    <p:animMotion origin="layout" path="M 0 0 L 0.20104 0.00556 " pathEditMode="relative" rAng="0" ptsTypes="AA">
                                      <p:cBhvr>
                                        <p:cTn id="8" dur="2000" fill="hold"/>
                                        <p:tgtEl>
                                          <p:spTgt spid="5"/>
                                        </p:tgtEl>
                                        <p:attrNameLst>
                                          <p:attrName>ppt_x</p:attrName>
                                          <p:attrName>ppt_y</p:attrName>
                                        </p:attrNameLst>
                                      </p:cBhvr>
                                      <p:rCtr x="10052" y="278"/>
                                    </p:animMotion>
                                  </p:childTnLst>
                                </p:cTn>
                              </p:par>
                              <p:par>
                                <p:cTn id="9" presetID="63" presetClass="path" presetSubtype="0" accel="50000" decel="50000" fill="hold" nodeType="withEffect">
                                  <p:stCondLst>
                                    <p:cond delay="0"/>
                                  </p:stCondLst>
                                  <p:childTnLst>
                                    <p:animMotion origin="layout" path="M 0 0 L 0.20104 0.00556 " pathEditMode="relative" rAng="0" ptsTypes="AA">
                                      <p:cBhvr>
                                        <p:cTn id="10" dur="2000" fill="hold"/>
                                        <p:tgtEl>
                                          <p:spTgt spid="10242"/>
                                        </p:tgtEl>
                                        <p:attrNameLst>
                                          <p:attrName>ppt_x</p:attrName>
                                          <p:attrName>ppt_y</p:attrName>
                                        </p:attrNameLst>
                                      </p:cBhvr>
                                      <p:rCtr x="10052" y="278"/>
                                    </p:animMotion>
                                  </p:childTnLst>
                                </p:cTn>
                              </p:par>
                              <p:par>
                                <p:cTn id="11" presetID="63" presetClass="path" presetSubtype="0" accel="50000" decel="50000" fill="hold" nodeType="withEffect">
                                  <p:stCondLst>
                                    <p:cond delay="0"/>
                                  </p:stCondLst>
                                  <p:childTnLst>
                                    <p:animMotion origin="layout" path="M -2.08333E-6 0 L 0.20104 0.00556 " pathEditMode="relative" rAng="0" ptsTypes="AA">
                                      <p:cBhvr>
                                        <p:cTn id="12" dur="2000" fill="hold"/>
                                        <p:tgtEl>
                                          <p:spTgt spid="10"/>
                                        </p:tgtEl>
                                        <p:attrNameLst>
                                          <p:attrName>ppt_x</p:attrName>
                                          <p:attrName>ppt_y</p:attrName>
                                        </p:attrNameLst>
                                      </p:cBhvr>
                                      <p:rCtr x="10052" y="278"/>
                                    </p:animMotion>
                                  </p:childTnLst>
                                </p:cTn>
                              </p:par>
                            </p:childTnLst>
                          </p:cTn>
                        </p:par>
                        <p:par>
                          <p:cTn id="13" fill="hold">
                            <p:stCondLst>
                              <p:cond delay="2000"/>
                            </p:stCondLst>
                            <p:childTnLst>
                              <p:par>
                                <p:cTn id="14" presetID="10" presetClass="exit" presetSubtype="0" fill="hold" nodeType="afterEffect">
                                  <p:stCondLst>
                                    <p:cond delay="0"/>
                                  </p:stCondLst>
                                  <p:childTnLst>
                                    <p:animEffect transition="out" filter="fade">
                                      <p:cBhvr>
                                        <p:cTn id="15" dur="250"/>
                                        <p:tgtEl>
                                          <p:spTgt spid="5"/>
                                        </p:tgtEl>
                                      </p:cBhvr>
                                    </p:animEffect>
                                    <p:set>
                                      <p:cBhvr>
                                        <p:cTn id="16" dur="1" fill="hold">
                                          <p:stCondLst>
                                            <p:cond delay="249"/>
                                          </p:stCondLst>
                                        </p:cTn>
                                        <p:tgtEl>
                                          <p:spTgt spid="5"/>
                                        </p:tgtEl>
                                        <p:attrNameLst>
                                          <p:attrName>style.visibility</p:attrName>
                                        </p:attrNameLst>
                                      </p:cBhvr>
                                      <p:to>
                                        <p:strVal val="hidden"/>
                                      </p:to>
                                    </p:set>
                                  </p:childTnLst>
                                </p:cTn>
                              </p:par>
                              <p:par>
                                <p:cTn id="17" presetID="0" presetClass="path" presetSubtype="0" accel="50000" decel="50000" fill="hold" nodeType="withEffect">
                                  <p:stCondLst>
                                    <p:cond delay="0"/>
                                  </p:stCondLst>
                                  <p:childTnLst>
                                    <p:animMotion origin="layout" path="M 0.23021 -0.71736 L 0.11563 -0.69144 L 0.02097 -0.64699 L -0.04218 -0.59514 L -0.09831 -0.54884 L -0.18477 -0.47847 L -0.3086 -0.33958 L -0.41146 -0.19514 " pathEditMode="relative" rAng="0" ptsTypes="AAAAAAAA">
                                      <p:cBhvr>
                                        <p:cTn id="18" dur="5000" fill="hold"/>
                                        <p:tgtEl>
                                          <p:spTgt spid="10244"/>
                                        </p:tgtEl>
                                        <p:attrNameLst>
                                          <p:attrName>ppt_x</p:attrName>
                                          <p:attrName>ppt_y</p:attrName>
                                        </p:attrNameLst>
                                      </p:cBhvr>
                                      <p:rCtr x="-32083" y="26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island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399" y="0"/>
            <a:ext cx="146303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0" y="0"/>
            <a:ext cx="12192000" cy="6858000"/>
          </a:xfrm>
          <a:prstGeom prst="roundRect">
            <a:avLst>
              <a:gd name="adj" fmla="val 14603"/>
            </a:avLst>
          </a:prstGeom>
          <a:solidFill>
            <a:schemeClr val="dk1">
              <a:alpha val="69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2" name="Title 1"/>
          <p:cNvSpPr>
            <a:spLocks noGrp="1"/>
          </p:cNvSpPr>
          <p:nvPr>
            <p:ph type="title"/>
          </p:nvPr>
        </p:nvSpPr>
        <p:spPr/>
        <p:txBody>
          <a:bodyPr/>
          <a:lstStyle/>
          <a:p>
            <a:pPr algn="ctr"/>
            <a:r>
              <a:rPr lang="en-US" altLang="ko-KR" dirty="0" smtClean="0">
                <a:solidFill>
                  <a:schemeClr val="accent4">
                    <a:lumMod val="40000"/>
                    <a:lumOff val="60000"/>
                  </a:schemeClr>
                </a:solidFill>
                <a:latin typeface="Segoe UI Black" panose="020B0A02040204020203" pitchFamily="34" charset="0"/>
                <a:ea typeface="Segoe UI Black" panose="020B0A02040204020203" pitchFamily="34" charset="0"/>
              </a:rPr>
              <a:t>Three Irishmen on an Island</a:t>
            </a:r>
            <a:endParaRPr lang="ko-KR" altLang="en-US" dirty="0">
              <a:solidFill>
                <a:schemeClr val="accent4">
                  <a:lumMod val="40000"/>
                  <a:lumOff val="60000"/>
                </a:schemeClr>
              </a:solidFill>
              <a:latin typeface="Segoe UI Black" panose="020B0A02040204020203" pitchFamily="34" charset="0"/>
            </a:endParaRPr>
          </a:p>
        </p:txBody>
      </p:sp>
      <p:pic>
        <p:nvPicPr>
          <p:cNvPr id="6148" name="Picture 4" descr="Image result for man holding irish fla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460" y="1257255"/>
            <a:ext cx="3202060" cy="3283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4" descr="Image result for man holding irish fla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230" y="2244987"/>
            <a:ext cx="3202060" cy="3283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descr="Image result for man holding irish fla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165" y="2244987"/>
            <a:ext cx="3202060" cy="3283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38200" y="1371600"/>
            <a:ext cx="10515600" cy="5111577"/>
          </a:xfrm>
          <a:solidFill>
            <a:schemeClr val="bg1">
              <a:alpha val="78000"/>
            </a:schemeClr>
          </a:solidFill>
        </p:spPr>
        <p:txBody>
          <a:bodyPr anchor="ctr">
            <a:normAutofit/>
          </a:bodyPr>
          <a:lstStyle/>
          <a:p>
            <a:pPr marL="0" indent="0" algn="ctr">
              <a:buNone/>
            </a:pPr>
            <a:r>
              <a:rPr lang="en-US" altLang="ko-KR" sz="6000" dirty="0" smtClean="0">
                <a:solidFill>
                  <a:schemeClr val="tx1">
                    <a:lumMod val="95000"/>
                  </a:schemeClr>
                </a:solidFill>
              </a:rPr>
              <a:t>3 Irishmen</a:t>
            </a:r>
          </a:p>
          <a:p>
            <a:pPr marL="0" indent="0" algn="ctr">
              <a:buNone/>
            </a:pPr>
            <a:r>
              <a:rPr lang="en-US" altLang="ko-KR" sz="6000" dirty="0" smtClean="0">
                <a:solidFill>
                  <a:schemeClr val="tx1">
                    <a:lumMod val="95000"/>
                  </a:schemeClr>
                </a:solidFill>
              </a:rPr>
              <a:t>3 Wishes</a:t>
            </a:r>
          </a:p>
          <a:p>
            <a:pPr marL="0" indent="0" algn="ctr">
              <a:buNone/>
            </a:pPr>
            <a:r>
              <a:rPr lang="en-US" altLang="ko-KR" sz="6000" dirty="0" smtClean="0">
                <a:solidFill>
                  <a:schemeClr val="tx1">
                    <a:lumMod val="95000"/>
                  </a:schemeClr>
                </a:solidFill>
              </a:rPr>
              <a:t>3 Strategies</a:t>
            </a:r>
          </a:p>
        </p:txBody>
      </p:sp>
    </p:spTree>
    <p:extLst>
      <p:ext uri="{BB962C8B-B14F-4D97-AF65-F5344CB8AC3E}">
        <p14:creationId xmlns:p14="http://schemas.microsoft.com/office/powerpoint/2010/main" val="28052939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6250" y="390525"/>
            <a:ext cx="11315700" cy="5991225"/>
          </a:xfrm>
          <a:prstGeom prst="rect">
            <a:avLst/>
          </a:prstGeom>
          <a:solidFill>
            <a:schemeClr val="dk1">
              <a:alpha val="78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p:cNvSpPr txBox="1"/>
          <p:nvPr/>
        </p:nvSpPr>
        <p:spPr>
          <a:xfrm>
            <a:off x="1457326" y="2785972"/>
            <a:ext cx="6286500" cy="1200329"/>
          </a:xfrm>
          <a:prstGeom prst="rect">
            <a:avLst/>
          </a:prstGeom>
          <a:noFill/>
        </p:spPr>
        <p:txBody>
          <a:bodyPr wrap="square" rtlCol="0">
            <a:spAutoFit/>
          </a:bodyPr>
          <a:lstStyle/>
          <a:p>
            <a:r>
              <a:rPr lang="en-US" altLang="ko-KR" sz="4000" b="1" dirty="0" smtClean="0">
                <a:solidFill>
                  <a:schemeClr val="accent4">
                    <a:lumMod val="40000"/>
                    <a:lumOff val="60000"/>
                  </a:schemeClr>
                </a:solidFill>
              </a:rPr>
              <a:t>“I came.  I saw.  I conquered.”</a:t>
            </a:r>
          </a:p>
          <a:p>
            <a:r>
              <a:rPr lang="en-US" altLang="ko-KR" sz="3200" dirty="0" smtClean="0">
                <a:solidFill>
                  <a:schemeClr val="tx1">
                    <a:lumMod val="85000"/>
                  </a:schemeClr>
                </a:solidFill>
                <a:latin typeface="HY강M" panose="02030600000101010101" pitchFamily="18" charset="-127"/>
                <a:ea typeface="HY강M" panose="02030600000101010101" pitchFamily="18" charset="-127"/>
              </a:rPr>
              <a:t>- Julius Caesar </a:t>
            </a:r>
            <a:endParaRPr lang="ko-KR" altLang="en-US" sz="3200" dirty="0">
              <a:solidFill>
                <a:schemeClr val="tx1">
                  <a:lumMod val="85000"/>
                </a:schemeClr>
              </a:solidFill>
              <a:latin typeface="HY강M" panose="02030600000101010101" pitchFamily="18" charset="-127"/>
              <a:ea typeface="HY강M" panose="02030600000101010101" pitchFamily="18" charset="-127"/>
            </a:endParaRPr>
          </a:p>
        </p:txBody>
      </p:sp>
      <p:pic>
        <p:nvPicPr>
          <p:cNvPr id="11268" name="Picture 4" descr="Image result for julius caesar"/>
          <p:cNvPicPr>
            <a:picLocks noChangeAspect="1" noChangeArrowheads="1"/>
          </p:cNvPicPr>
          <p:nvPr/>
        </p:nvPicPr>
        <p:blipFill>
          <a:blip r:embed="rId2">
            <a:clrChange>
              <a:clrFrom>
                <a:srgbClr val="080903"/>
              </a:clrFrom>
              <a:clrTo>
                <a:srgbClr val="080903">
                  <a:alpha val="0"/>
                </a:srgbClr>
              </a:clrTo>
            </a:clrChange>
            <a:extLst>
              <a:ext uri="{28A0092B-C50C-407E-A947-70E740481C1C}">
                <a14:useLocalDpi xmlns:a14="http://schemas.microsoft.com/office/drawing/2010/main" val="0"/>
              </a:ext>
            </a:extLst>
          </a:blip>
          <a:srcRect/>
          <a:stretch>
            <a:fillRect/>
          </a:stretch>
        </p:blipFill>
        <p:spPr bwMode="auto">
          <a:xfrm>
            <a:off x="7137400" y="1600716"/>
            <a:ext cx="5178425" cy="5257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7766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46051" y="1811045"/>
            <a:ext cx="7699898" cy="2574524"/>
          </a:xfrm>
          <a:prstGeom prst="roundRect">
            <a:avLst>
              <a:gd name="adj" fmla="val 36609"/>
            </a:avLst>
          </a:prstGeom>
          <a:solidFill>
            <a:schemeClr val="dk1">
              <a:alpha val="69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2" name="Title 1"/>
          <p:cNvSpPr>
            <a:spLocks noGrp="1"/>
          </p:cNvSpPr>
          <p:nvPr>
            <p:ph type="ctrTitle"/>
          </p:nvPr>
        </p:nvSpPr>
        <p:spPr/>
        <p:txBody>
          <a:bodyPr/>
          <a:lstStyle/>
          <a:p>
            <a:r>
              <a:rPr lang="en-US" altLang="ko-KR" dirty="0" smtClean="0">
                <a:solidFill>
                  <a:schemeClr val="accent4">
                    <a:lumMod val="40000"/>
                    <a:lumOff val="60000"/>
                  </a:schemeClr>
                </a:solidFill>
                <a:latin typeface="Segoe UI Black" panose="020B0A02040204020203" pitchFamily="34" charset="0"/>
                <a:ea typeface="Segoe UI Black" panose="020B0A02040204020203" pitchFamily="34" charset="0"/>
              </a:rPr>
              <a:t>Other Things</a:t>
            </a:r>
            <a:endParaRPr lang="ko-KR" altLang="en-US" dirty="0">
              <a:solidFill>
                <a:schemeClr val="accent4">
                  <a:lumMod val="40000"/>
                  <a:lumOff val="60000"/>
                </a:schemeClr>
              </a:solidFill>
              <a:latin typeface="Segoe UI Black" panose="020B0A02040204020203" pitchFamily="34" charset="0"/>
            </a:endParaRPr>
          </a:p>
        </p:txBody>
      </p:sp>
      <p:sp>
        <p:nvSpPr>
          <p:cNvPr id="4" name="Subtitle 3"/>
          <p:cNvSpPr>
            <a:spLocks noGrp="1"/>
          </p:cNvSpPr>
          <p:nvPr>
            <p:ph type="subTitle" idx="1"/>
          </p:nvPr>
        </p:nvSpPr>
        <p:spPr/>
        <p:txBody>
          <a:bodyPr/>
          <a:lstStyle/>
          <a:p>
            <a:r>
              <a:rPr lang="en-US" altLang="ko-KR" dirty="0" smtClean="0"/>
              <a:t>Consider..</a:t>
            </a:r>
            <a:endParaRPr lang="ko-KR" altLang="en-US" dirty="0"/>
          </a:p>
        </p:txBody>
      </p:sp>
    </p:spTree>
    <p:extLst>
      <p:ext uri="{BB962C8B-B14F-4D97-AF65-F5344CB8AC3E}">
        <p14:creationId xmlns:p14="http://schemas.microsoft.com/office/powerpoint/2010/main" val="164767968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0"/>
            <a:ext cx="12192000" cy="6858000"/>
          </a:xfrm>
          <a:prstGeom prst="roundRect">
            <a:avLst>
              <a:gd name="adj" fmla="val 14603"/>
            </a:avLst>
          </a:prstGeom>
          <a:solidFill>
            <a:schemeClr val="dk1">
              <a:alpha val="69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2" name="Title 1"/>
          <p:cNvSpPr>
            <a:spLocks noGrp="1"/>
          </p:cNvSpPr>
          <p:nvPr>
            <p:ph type="title"/>
          </p:nvPr>
        </p:nvSpPr>
        <p:spPr/>
        <p:txBody>
          <a:bodyPr>
            <a:normAutofit/>
          </a:bodyPr>
          <a:lstStyle/>
          <a:p>
            <a:pPr algn="ctr"/>
            <a:r>
              <a:rPr lang="en-US" altLang="ko-KR" sz="5400" dirty="0" smtClean="0">
                <a:solidFill>
                  <a:schemeClr val="accent4">
                    <a:lumMod val="40000"/>
                    <a:lumOff val="60000"/>
                  </a:schemeClr>
                </a:solidFill>
                <a:latin typeface="Verdana" panose="020B0604030504040204" pitchFamily="34" charset="0"/>
                <a:ea typeface="Verdana" panose="020B0604030504040204" pitchFamily="34" charset="0"/>
              </a:rPr>
              <a:t>Length of Elements </a:t>
            </a:r>
            <a:endParaRPr lang="ko-KR" altLang="en-US" sz="5400" dirty="0">
              <a:solidFill>
                <a:schemeClr val="accent4">
                  <a:lumMod val="40000"/>
                  <a:lumOff val="60000"/>
                </a:schemeClr>
              </a:solidFill>
              <a:latin typeface="Verdana" panose="020B0604030504040204" pitchFamily="34" charset="0"/>
            </a:endParaRPr>
          </a:p>
        </p:txBody>
      </p:sp>
      <p:sp>
        <p:nvSpPr>
          <p:cNvPr id="3" name="Content Placeholder 2"/>
          <p:cNvSpPr>
            <a:spLocks noGrp="1"/>
          </p:cNvSpPr>
          <p:nvPr>
            <p:ph idx="1"/>
          </p:nvPr>
        </p:nvSpPr>
        <p:spPr/>
        <p:txBody>
          <a:bodyPr>
            <a:normAutofit/>
          </a:bodyPr>
          <a:lstStyle/>
          <a:p>
            <a:r>
              <a:rPr lang="en-US" altLang="ko-KR" sz="3200" dirty="0"/>
              <a:t>The elements of a </a:t>
            </a:r>
            <a:r>
              <a:rPr lang="en-US" altLang="ko-KR" sz="3200" dirty="0" err="1"/>
              <a:t>tricolon</a:t>
            </a:r>
            <a:r>
              <a:rPr lang="en-US" altLang="ko-KR" sz="3200" dirty="0"/>
              <a:t> need not always be the exact same length. In fact, </a:t>
            </a:r>
            <a:r>
              <a:rPr lang="en-US" altLang="ko-KR" sz="3200" dirty="0" smtClean="0"/>
              <a:t>as Mark Forsyth</a:t>
            </a:r>
            <a:r>
              <a:rPr lang="en-US" altLang="ko-KR" sz="3200" dirty="0"/>
              <a:t> has noted, </a:t>
            </a:r>
            <a:r>
              <a:rPr lang="en-US" altLang="ko-KR" sz="3200" dirty="0" err="1"/>
              <a:t>tricolons</a:t>
            </a:r>
            <a:r>
              <a:rPr lang="en-US" altLang="ko-KR" sz="3200" dirty="0"/>
              <a:t> sound especially good when the </a:t>
            </a:r>
            <a:r>
              <a:rPr lang="en-US" altLang="ko-KR" sz="3200" dirty="0">
                <a:solidFill>
                  <a:schemeClr val="accent2">
                    <a:lumMod val="40000"/>
                    <a:lumOff val="60000"/>
                  </a:schemeClr>
                </a:solidFill>
              </a:rPr>
              <a:t>third element is longer </a:t>
            </a:r>
            <a:r>
              <a:rPr lang="en-US" altLang="ko-KR" sz="3200" dirty="0"/>
              <a:t>than the preceding two; for example, </a:t>
            </a:r>
            <a:r>
              <a:rPr lang="en-US" altLang="ko-KR" sz="3200" dirty="0">
                <a:solidFill>
                  <a:schemeClr val="accent1">
                    <a:lumMod val="40000"/>
                    <a:lumOff val="60000"/>
                  </a:schemeClr>
                </a:solidFill>
              </a:rPr>
              <a:t>Life, Liberty and the Pursuit of Happiness</a:t>
            </a:r>
            <a:r>
              <a:rPr lang="en-US" altLang="ko-KR" sz="3200" dirty="0" smtClean="0"/>
              <a:t>.</a:t>
            </a:r>
          </a:p>
          <a:p>
            <a:endParaRPr lang="en-US" altLang="ko-KR" sz="3200" dirty="0"/>
          </a:p>
          <a:p>
            <a:r>
              <a:rPr lang="en-US" altLang="ko-KR" sz="3200" dirty="0" smtClean="0"/>
              <a:t>The smallest </a:t>
            </a:r>
            <a:r>
              <a:rPr lang="en-US" altLang="ko-KR" sz="3200" dirty="0" smtClean="0">
                <a:solidFill>
                  <a:schemeClr val="accent1">
                    <a:lumMod val="40000"/>
                    <a:lumOff val="60000"/>
                  </a:schemeClr>
                </a:solidFill>
              </a:rPr>
              <a:t>list size</a:t>
            </a:r>
            <a:r>
              <a:rPr lang="en-US" altLang="ko-KR" sz="3200" dirty="0" smtClean="0"/>
              <a:t>.  </a:t>
            </a:r>
            <a:endParaRPr lang="ko-KR" altLang="en-US" sz="3200" dirty="0"/>
          </a:p>
        </p:txBody>
      </p:sp>
    </p:spTree>
    <p:extLst>
      <p:ext uri="{BB962C8B-B14F-4D97-AF65-F5344CB8AC3E}">
        <p14:creationId xmlns:p14="http://schemas.microsoft.com/office/powerpoint/2010/main" val="218792082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ko-KR" altLang="en-US"/>
          </a:p>
        </p:txBody>
      </p:sp>
      <p:sp>
        <p:nvSpPr>
          <p:cNvPr id="3" name="Content Placeholder 2"/>
          <p:cNvSpPr>
            <a:spLocks noGrp="1"/>
          </p:cNvSpPr>
          <p:nvPr>
            <p:ph idx="1"/>
          </p:nvPr>
        </p:nvSpPr>
        <p:spPr/>
        <p:txBody>
          <a:bodyPr/>
          <a:lstStyle/>
          <a:p>
            <a:endParaRPr lang="ko-KR" altLang="en-US"/>
          </a:p>
        </p:txBody>
      </p:sp>
      <p:pic>
        <p:nvPicPr>
          <p:cNvPr id="4" name="Picture 3"/>
          <p:cNvPicPr>
            <a:picLocks noChangeAspect="1"/>
          </p:cNvPicPr>
          <p:nvPr/>
        </p:nvPicPr>
        <p:blipFill>
          <a:blip r:embed="rId2"/>
          <a:stretch>
            <a:fillRect/>
          </a:stretch>
        </p:blipFill>
        <p:spPr>
          <a:xfrm>
            <a:off x="128761" y="0"/>
            <a:ext cx="11934477" cy="6858000"/>
          </a:xfrm>
          <a:prstGeom prst="rect">
            <a:avLst/>
          </a:prstGeom>
        </p:spPr>
      </p:pic>
    </p:spTree>
    <p:extLst>
      <p:ext uri="{BB962C8B-B14F-4D97-AF65-F5344CB8AC3E}">
        <p14:creationId xmlns:p14="http://schemas.microsoft.com/office/powerpoint/2010/main" val="390447864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300" y="1719262"/>
            <a:ext cx="11963400" cy="3419475"/>
          </a:xfrm>
          <a:prstGeom prst="rect">
            <a:avLst/>
          </a:prstGeom>
        </p:spPr>
      </p:pic>
    </p:spTree>
    <p:extLst>
      <p:ext uri="{BB962C8B-B14F-4D97-AF65-F5344CB8AC3E}">
        <p14:creationId xmlns:p14="http://schemas.microsoft.com/office/powerpoint/2010/main" val="371016785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0"/>
            <a:ext cx="12192000" cy="6858000"/>
          </a:xfrm>
          <a:prstGeom prst="roundRect">
            <a:avLst>
              <a:gd name="adj" fmla="val 14603"/>
            </a:avLst>
          </a:prstGeom>
          <a:solidFill>
            <a:schemeClr val="dk1">
              <a:alpha val="69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2" name="Rectangle 1"/>
          <p:cNvSpPr/>
          <p:nvPr/>
        </p:nvSpPr>
        <p:spPr>
          <a:xfrm>
            <a:off x="1085850" y="1115110"/>
            <a:ext cx="6096000" cy="338554"/>
          </a:xfrm>
          <a:prstGeom prst="rect">
            <a:avLst/>
          </a:prstGeom>
        </p:spPr>
        <p:txBody>
          <a:bodyPr>
            <a:spAutoFit/>
          </a:bodyPr>
          <a:lstStyle/>
          <a:p>
            <a:r>
              <a:rPr lang="en-US" altLang="ko-KR" sz="1600" dirty="0" smtClean="0">
                <a:hlinkClick r:id="rId2"/>
              </a:rPr>
              <a:t>https://www.ft.com/content/a731822a-0373-11e4-817f-00144feab7de</a:t>
            </a:r>
            <a:endParaRPr lang="ko-KR" altLang="en-US" sz="1600" dirty="0"/>
          </a:p>
        </p:txBody>
      </p:sp>
      <p:sp>
        <p:nvSpPr>
          <p:cNvPr id="3" name="TextBox 2"/>
          <p:cNvSpPr txBox="1"/>
          <p:nvPr/>
        </p:nvSpPr>
        <p:spPr>
          <a:xfrm>
            <a:off x="733425" y="752475"/>
            <a:ext cx="4352217" cy="369332"/>
          </a:xfrm>
          <a:prstGeom prst="rect">
            <a:avLst/>
          </a:prstGeom>
          <a:noFill/>
        </p:spPr>
        <p:txBody>
          <a:bodyPr wrap="none" rtlCol="0">
            <a:spAutoFit/>
          </a:bodyPr>
          <a:lstStyle/>
          <a:p>
            <a:r>
              <a:rPr lang="en-US" altLang="ko-KR" dirty="0" smtClean="0"/>
              <a:t>A classic way to give public speakers rhythm </a:t>
            </a:r>
            <a:endParaRPr lang="ko-KR" altLang="en-US" dirty="0"/>
          </a:p>
        </p:txBody>
      </p:sp>
      <p:sp>
        <p:nvSpPr>
          <p:cNvPr id="4" name="Rectangle 3"/>
          <p:cNvSpPr/>
          <p:nvPr/>
        </p:nvSpPr>
        <p:spPr>
          <a:xfrm>
            <a:off x="1085850" y="2187059"/>
            <a:ext cx="4530023" cy="338554"/>
          </a:xfrm>
          <a:prstGeom prst="rect">
            <a:avLst/>
          </a:prstGeom>
        </p:spPr>
        <p:txBody>
          <a:bodyPr wrap="none">
            <a:spAutoFit/>
          </a:bodyPr>
          <a:lstStyle/>
          <a:p>
            <a:r>
              <a:rPr lang="en-US" altLang="ko-KR" sz="1600" dirty="0" smtClean="0">
                <a:hlinkClick r:id="rId3"/>
              </a:rPr>
              <a:t>https://www.vernaculardiscourse.com/tricolon.html</a:t>
            </a:r>
            <a:endParaRPr lang="ko-KR" altLang="en-US" sz="1600" dirty="0"/>
          </a:p>
        </p:txBody>
      </p:sp>
      <p:sp>
        <p:nvSpPr>
          <p:cNvPr id="5" name="TextBox 4"/>
          <p:cNvSpPr txBox="1"/>
          <p:nvPr/>
        </p:nvSpPr>
        <p:spPr>
          <a:xfrm>
            <a:off x="733424" y="1817727"/>
            <a:ext cx="3005695" cy="369332"/>
          </a:xfrm>
          <a:prstGeom prst="rect">
            <a:avLst/>
          </a:prstGeom>
          <a:noFill/>
        </p:spPr>
        <p:txBody>
          <a:bodyPr wrap="none" rtlCol="0">
            <a:spAutoFit/>
          </a:bodyPr>
          <a:lstStyle/>
          <a:p>
            <a:r>
              <a:rPr lang="en-US" altLang="ko-KR" dirty="0" smtClean="0"/>
              <a:t>Figures of Music &amp; Repetition </a:t>
            </a:r>
            <a:endParaRPr lang="ko-KR" altLang="en-US" dirty="0"/>
          </a:p>
        </p:txBody>
      </p:sp>
      <p:sp>
        <p:nvSpPr>
          <p:cNvPr id="7" name="Rectangle 6"/>
          <p:cNvSpPr/>
          <p:nvPr/>
        </p:nvSpPr>
        <p:spPr>
          <a:xfrm>
            <a:off x="1085850" y="3235136"/>
            <a:ext cx="3464090" cy="338554"/>
          </a:xfrm>
          <a:prstGeom prst="rect">
            <a:avLst/>
          </a:prstGeom>
        </p:spPr>
        <p:txBody>
          <a:bodyPr wrap="none">
            <a:spAutoFit/>
          </a:bodyPr>
          <a:lstStyle/>
          <a:p>
            <a:r>
              <a:rPr lang="en-US" altLang="ko-KR" sz="1600" dirty="0">
                <a:hlinkClick r:id="rId4"/>
              </a:rPr>
              <a:t>https://copyblogger.com/rule-of-three/</a:t>
            </a:r>
            <a:endParaRPr lang="ko-KR" altLang="en-US" sz="1600" dirty="0"/>
          </a:p>
        </p:txBody>
      </p:sp>
      <p:sp>
        <p:nvSpPr>
          <p:cNvPr id="8" name="TextBox 7"/>
          <p:cNvSpPr txBox="1"/>
          <p:nvPr/>
        </p:nvSpPr>
        <p:spPr>
          <a:xfrm>
            <a:off x="733423" y="2865804"/>
            <a:ext cx="5676747" cy="369332"/>
          </a:xfrm>
          <a:prstGeom prst="rect">
            <a:avLst/>
          </a:prstGeom>
          <a:noFill/>
        </p:spPr>
        <p:txBody>
          <a:bodyPr wrap="none" rtlCol="0">
            <a:spAutoFit/>
          </a:bodyPr>
          <a:lstStyle/>
          <a:p>
            <a:r>
              <a:rPr lang="en-US" altLang="ko-KR" dirty="0" smtClean="0"/>
              <a:t>How to Use the ‘Rule of Three’ to Create Engaging Content</a:t>
            </a:r>
            <a:endParaRPr lang="ko-KR" altLang="en-US" dirty="0"/>
          </a:p>
        </p:txBody>
      </p:sp>
    </p:spTree>
    <p:extLst>
      <p:ext uri="{BB962C8B-B14F-4D97-AF65-F5344CB8AC3E}">
        <p14:creationId xmlns:p14="http://schemas.microsoft.com/office/powerpoint/2010/main" val="26232971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6250" y="390525"/>
            <a:ext cx="11315700" cy="5991225"/>
          </a:xfrm>
          <a:prstGeom prst="rect">
            <a:avLst/>
          </a:prstGeom>
          <a:solidFill>
            <a:schemeClr val="dk1">
              <a:alpha val="78000"/>
            </a:schemeClr>
          </a:solidFill>
          <a:ln w="381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5362" name="Picture 2" descr="Image result for tony blair"/>
          <p:cNvPicPr>
            <a:picLocks noChangeAspect="1" noChangeArrowheads="1"/>
          </p:cNvPicPr>
          <p:nvPr/>
        </p:nvPicPr>
        <p:blipFill>
          <a:blip r:embed="rId4">
            <a:clrChange>
              <a:clrFrom>
                <a:srgbClr val="131313"/>
              </a:clrFrom>
              <a:clrTo>
                <a:srgbClr val="131313">
                  <a:alpha val="0"/>
                </a:srgbClr>
              </a:clrTo>
            </a:clrChange>
            <a:extLst>
              <a:ext uri="{28A0092B-C50C-407E-A947-70E740481C1C}">
                <a14:useLocalDpi xmlns:a14="http://schemas.microsoft.com/office/drawing/2010/main" val="0"/>
              </a:ext>
            </a:extLst>
          </a:blip>
          <a:srcRect/>
          <a:stretch>
            <a:fillRect/>
          </a:stretch>
        </p:blipFill>
        <p:spPr bwMode="auto">
          <a:xfrm flipH="1">
            <a:off x="8121650" y="1770062"/>
            <a:ext cx="4070350" cy="50879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00125" y="2009775"/>
            <a:ext cx="8334375" cy="2431435"/>
          </a:xfrm>
          <a:prstGeom prst="rect">
            <a:avLst/>
          </a:prstGeom>
          <a:noFill/>
        </p:spPr>
        <p:txBody>
          <a:bodyPr wrap="square" rtlCol="0">
            <a:spAutoFit/>
          </a:bodyPr>
          <a:lstStyle/>
          <a:p>
            <a:r>
              <a:rPr lang="en-US" altLang="ko-KR" sz="4000" b="1" dirty="0" smtClean="0">
                <a:solidFill>
                  <a:schemeClr val="accent4">
                    <a:lumMod val="40000"/>
                    <a:lumOff val="60000"/>
                  </a:schemeClr>
                </a:solidFill>
              </a:rPr>
              <a:t>“Ask me my three main priorities for government, and I tell you:</a:t>
            </a:r>
          </a:p>
          <a:p>
            <a:r>
              <a:rPr lang="en-US" altLang="ko-KR" sz="4000" b="1" dirty="0">
                <a:solidFill>
                  <a:schemeClr val="accent4">
                    <a:lumMod val="40000"/>
                    <a:lumOff val="60000"/>
                  </a:schemeClr>
                </a:solidFill>
              </a:rPr>
              <a:t>e</a:t>
            </a:r>
            <a:r>
              <a:rPr lang="en-US" altLang="ko-KR" sz="4000" b="1" dirty="0" smtClean="0">
                <a:solidFill>
                  <a:schemeClr val="accent4">
                    <a:lumMod val="40000"/>
                    <a:lumOff val="60000"/>
                  </a:schemeClr>
                </a:solidFill>
              </a:rPr>
              <a:t>ducation, education, education.”</a:t>
            </a:r>
          </a:p>
          <a:p>
            <a:r>
              <a:rPr lang="en-US" altLang="ko-KR" sz="3200" dirty="0" smtClean="0">
                <a:solidFill>
                  <a:schemeClr val="tx1">
                    <a:lumMod val="85000"/>
                  </a:schemeClr>
                </a:solidFill>
                <a:latin typeface="HY강M" panose="02030600000101010101" pitchFamily="18" charset="-127"/>
                <a:ea typeface="HY강M" panose="02030600000101010101" pitchFamily="18" charset="-127"/>
              </a:rPr>
              <a:t>- Tony Blair</a:t>
            </a:r>
            <a:endParaRPr lang="ko-KR" altLang="en-US" sz="3200" dirty="0">
              <a:solidFill>
                <a:schemeClr val="tx1">
                  <a:lumMod val="85000"/>
                </a:schemeClr>
              </a:solidFill>
              <a:latin typeface="HY강M" panose="02030600000101010101" pitchFamily="18" charset="-127"/>
              <a:ea typeface="HY강M" panose="02030600000101010101" pitchFamily="18" charset="-127"/>
            </a:endParaRPr>
          </a:p>
        </p:txBody>
      </p:sp>
      <p:pic>
        <p:nvPicPr>
          <p:cNvPr id="2" name="education education educ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0525" y="7047220"/>
            <a:ext cx="609600" cy="609600"/>
          </a:xfrm>
          <a:prstGeom prst="rect">
            <a:avLst/>
          </a:prstGeom>
        </p:spPr>
      </p:pic>
    </p:spTree>
    <p:extLst>
      <p:ext uri="{BB962C8B-B14F-4D97-AF65-F5344CB8AC3E}">
        <p14:creationId xmlns:p14="http://schemas.microsoft.com/office/powerpoint/2010/main" val="99392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1+#ppt_w/2"/>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0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416</TotalTime>
  <Words>1029</Words>
  <Application>Microsoft Office PowerPoint</Application>
  <PresentationFormat>Widescreen</PresentationFormat>
  <Paragraphs>198</Paragraphs>
  <Slides>84</Slides>
  <Notes>0</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84</vt:i4>
      </vt:variant>
    </vt:vector>
  </HeadingPairs>
  <TitlesOfParts>
    <vt:vector size="97" baseType="lpstr">
      <vt:lpstr>Hobo BT</vt:lpstr>
      <vt:lpstr>HY강M</vt:lpstr>
      <vt:lpstr>MD아롱체</vt:lpstr>
      <vt:lpstr>맑은 고딕</vt:lpstr>
      <vt:lpstr>Arial</vt:lpstr>
      <vt:lpstr>Arial Black</vt:lpstr>
      <vt:lpstr>Bodoni MT Poster Compressed</vt:lpstr>
      <vt:lpstr>Calibri</vt:lpstr>
      <vt:lpstr>Calibri Light</vt:lpstr>
      <vt:lpstr>Helvetica</vt:lpstr>
      <vt:lpstr>Segoe UI Black</vt:lpstr>
      <vt:lpstr>Verdana</vt:lpstr>
      <vt:lpstr>Office Theme</vt:lpstr>
      <vt:lpstr>The Power of Three</vt:lpstr>
      <vt:lpstr>Three Irishmen on an Island</vt:lpstr>
      <vt:lpstr>Three Irishmen on an Island</vt:lpstr>
      <vt:lpstr>Three Irishmen on an Island</vt:lpstr>
      <vt:lpstr>Three Irishmen on an Island</vt:lpstr>
      <vt:lpstr>Three Irishmen on an Island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Sense of Completeness </vt:lpstr>
      <vt:lpstr>Famous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Goldilocks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Advertising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Messages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Quick Thinking</vt:lpstr>
      <vt:lpstr>Prompts</vt:lpstr>
      <vt:lpstr>PowerPoint Presentation</vt:lpstr>
      <vt:lpstr>People You Admire</vt:lpstr>
      <vt:lpstr>Places To Go</vt:lpstr>
      <vt:lpstr>My Favorite Things</vt:lpstr>
      <vt:lpstr>In This Classroom</vt:lpstr>
      <vt:lpstr>A Cold Day</vt:lpstr>
      <vt:lpstr>What They Say About You</vt:lpstr>
      <vt:lpstr>Character</vt:lpstr>
      <vt:lpstr>Famous Person</vt:lpstr>
      <vt:lpstr>Feelings</vt:lpstr>
      <vt:lpstr>The Future</vt:lpstr>
      <vt:lpstr>Recommendations </vt:lpstr>
      <vt:lpstr>Chores</vt:lpstr>
      <vt:lpstr>Leisure Time</vt:lpstr>
      <vt:lpstr>A Lazy Day</vt:lpstr>
      <vt:lpstr>Every Day</vt:lpstr>
      <vt:lpstr>Comedy</vt:lpstr>
      <vt:lpstr>Subversion of Expectation </vt:lpstr>
      <vt:lpstr>Three Irishmen on an Island</vt:lpstr>
      <vt:lpstr>Three Irishmen on an Island</vt:lpstr>
      <vt:lpstr>Three Irishmen on an Island</vt:lpstr>
      <vt:lpstr>Three Irishmen on an Island</vt:lpstr>
      <vt:lpstr>Three Irishmen on an Island</vt:lpstr>
      <vt:lpstr>Three Irishmen on an Island</vt:lpstr>
      <vt:lpstr>Other Things</vt:lpstr>
      <vt:lpstr>Length of Elements </vt:lpstr>
      <vt:lpstr>PowerPoint Presentation</vt:lpstr>
      <vt:lpstr>PowerPoint Presentation</vt:lpstr>
      <vt:lpstr>PowerPoint Presentation</vt:lpstr>
    </vt:vector>
  </TitlesOfParts>
  <Company>공주교대컴퓨터과</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Three</dc:title>
  <dc:creator>user</dc:creator>
  <cp:lastModifiedBy>user</cp:lastModifiedBy>
  <cp:revision>57</cp:revision>
  <dcterms:created xsi:type="dcterms:W3CDTF">2020-03-03T00:18:17Z</dcterms:created>
  <dcterms:modified xsi:type="dcterms:W3CDTF">2020-06-12T06:51:50Z</dcterms:modified>
</cp:coreProperties>
</file>