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5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41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779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0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50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56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060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64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54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9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77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13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AAF51-7E06-4E02-B1EC-97B274CB4D5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020F-21CE-40CB-BFC2-8E4B25BD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2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Powder my Nose.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Go to the toilet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Collateral Damage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Innocent civilians that die during a war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On the Streets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Homeless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Negative Cash Flow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Broke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4918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Ladies' room</a:t>
            </a:r>
          </a:p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Men’s room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Restroom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Personal Assistant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Secretary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Underprivileged 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Poor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Economically Disadvantaged 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Poor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8272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Heavyset 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Fat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Developing Country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Third world (poor) country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Taken into Custody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Arrested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Armed Intervention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War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346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Differently Abled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Handicapped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Au Natural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Naked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Adult Beverage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Alcohol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Correctional Facility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Prison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047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Do your Business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Poop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Economical with the Truth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Liar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Lost his Marbles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Mental illness  (became crazy)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Pre-loved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Used (car, a/c, etc.)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132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6 Feet </a:t>
            </a:r>
            <a:r>
              <a:rPr lang="en-US" altLang="ko-K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D</a:t>
            </a:r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eep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Dead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Well-to-Do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Rich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Adult Entertainment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Pornography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Exotic Dancer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Stripper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945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One </a:t>
            </a:r>
            <a:r>
              <a:rPr lang="en-US" altLang="ko-K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T</a:t>
            </a:r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oo Many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Drunk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Three Sheets to the Wind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Drunk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Fall off the Wagon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To return to alcohol or drugs after quitting (relapse)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Special Needs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Brenton / Troy </a:t>
            </a:r>
          </a:p>
          <a:p>
            <a:pPr algn="ctr"/>
            <a:r>
              <a:rPr lang="en-US" altLang="ko-KR" dirty="0" smtClean="0"/>
              <a:t>(mentally handicapped)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818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Friendly Fire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To kill someone on your team (casualty of war)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Serving Time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In prison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Fell off the Back of a Truck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It was stolen.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A Person of Interest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 suspect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921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Capital Punishment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Death penalty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An Issue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 problem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Second Hand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Used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Homemaker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Housewife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046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Custodian 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Janitor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Sanitation Worker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Trash man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To Put Down (animal)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Euthanized </a:t>
            </a:r>
          </a:p>
          <a:p>
            <a:pPr algn="ctr"/>
            <a:r>
              <a:rPr lang="en-US" altLang="ko-KR" dirty="0" smtClean="0"/>
              <a:t>(killed for ethical reasons)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Terminating a Pregnancy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Abortion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500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384562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29" y="308758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Compensation Package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1969" y="308757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Salary </a:t>
            </a:r>
            <a:endParaRPr lang="ko-KR" altLang="en-US" dirty="0"/>
          </a:p>
        </p:txBody>
      </p:sp>
      <p:pic>
        <p:nvPicPr>
          <p:cNvPr id="12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251420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129" y="243839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Outstanding Balance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1969" y="243839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Money owed </a:t>
            </a:r>
            <a:endParaRPr lang="ko-KR" altLang="en-US" dirty="0"/>
          </a:p>
        </p:txBody>
      </p:sp>
      <p:pic>
        <p:nvPicPr>
          <p:cNvPr id="15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4639880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3129" y="4564076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Substance Abuse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969" y="4564075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Drug addiction </a:t>
            </a:r>
            <a:endParaRPr lang="ko-KR" altLang="en-US" dirty="0"/>
          </a:p>
        </p:txBody>
      </p:sp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7" y="6769518"/>
            <a:ext cx="3206614" cy="19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129" y="6693714"/>
            <a:ext cx="3325090" cy="2125683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0"/>
              </a:rPr>
              <a:t>Graphic Content </a:t>
            </a:r>
            <a:endParaRPr lang="ko-KR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1969" y="6693713"/>
            <a:ext cx="3325090" cy="2125683"/>
          </a:xfrm>
          <a:prstGeom prst="rect">
            <a:avLst/>
          </a:prstGeom>
          <a:pattFill prst="lgConfetti">
            <a:fgClr>
              <a:schemeClr val="accent3">
                <a:lumMod val="40000"/>
                <a:lumOff val="60000"/>
              </a:schemeClr>
            </a:fgClr>
            <a:bgClr>
              <a:schemeClr val="bg2"/>
            </a:bgClr>
          </a:patt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Violent or sexual acts are shown.  It is inappropriate for younger audiences.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295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238</Words>
  <Application>Microsoft Office PowerPoint</Application>
  <PresentationFormat>A4 Paper (210x297 mm)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Euphemisms  </dc:title>
  <dc:creator>user</dc:creator>
  <cp:lastModifiedBy>user</cp:lastModifiedBy>
  <cp:revision>7</cp:revision>
  <dcterms:created xsi:type="dcterms:W3CDTF">2020-03-16T07:33:07Z</dcterms:created>
  <dcterms:modified xsi:type="dcterms:W3CDTF">2020-03-16T08:23:55Z</dcterms:modified>
</cp:coreProperties>
</file>