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73" r:id="rId10"/>
    <p:sldId id="271" r:id="rId11"/>
    <p:sldId id="262" r:id="rId12"/>
    <p:sldId id="274" r:id="rId13"/>
    <p:sldId id="263" r:id="rId14"/>
    <p:sldId id="264" r:id="rId15"/>
    <p:sldId id="269" r:id="rId16"/>
    <p:sldId id="265" r:id="rId17"/>
    <p:sldId id="275" r:id="rId18"/>
    <p:sldId id="280" r:id="rId19"/>
    <p:sldId id="270" r:id="rId20"/>
    <p:sldId id="276" r:id="rId21"/>
    <p:sldId id="279" r:id="rId22"/>
    <p:sldId id="281" r:id="rId23"/>
    <p:sldId id="277" r:id="rId24"/>
    <p:sldId id="282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183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68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0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72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3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7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22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83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2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62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2AD2-92C9-4982-A602-42B010155DC4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43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getmorevocab.com/common-euphemisms-you-need-kno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28361"/>
          </a:xfrm>
        </p:spPr>
        <p:txBody>
          <a:bodyPr>
            <a:normAutofit/>
          </a:bodyPr>
          <a:lstStyle/>
          <a:p>
            <a:r>
              <a:rPr lang="en-US" altLang="ko-KR" sz="115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Euphemism  </a:t>
            </a:r>
            <a:endParaRPr lang="ko-KR" alt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115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Euphemism  </a:t>
            </a:r>
            <a:endParaRPr lang="ko-KR" alt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Usually an </a:t>
            </a:r>
            <a:r>
              <a:rPr lang="en-US" altLang="ko-KR" sz="3600" dirty="0" smtClean="0">
                <a:solidFill>
                  <a:schemeClr val="accent5">
                    <a:lumMod val="75000"/>
                  </a:schemeClr>
                </a:solidFill>
              </a:rPr>
              <a:t>inoffensive</a:t>
            </a:r>
            <a:r>
              <a:rPr lang="en-US" altLang="ko-KR" sz="3600" dirty="0" smtClean="0"/>
              <a:t> </a:t>
            </a:r>
            <a:r>
              <a:rPr lang="en-US" altLang="ko-KR" sz="3600" dirty="0" smtClean="0">
                <a:solidFill>
                  <a:schemeClr val="accent5">
                    <a:lumMod val="75000"/>
                  </a:schemeClr>
                </a:solidFill>
              </a:rPr>
              <a:t>or</a:t>
            </a:r>
            <a:r>
              <a:rPr lang="en-US" altLang="ko-KR" sz="3600" dirty="0" smtClean="0"/>
              <a:t> </a:t>
            </a:r>
            <a:r>
              <a:rPr lang="en-US" altLang="ko-KR" sz="3600" dirty="0" smtClean="0">
                <a:solidFill>
                  <a:schemeClr val="accent5">
                    <a:lumMod val="75000"/>
                  </a:schemeClr>
                </a:solidFill>
              </a:rPr>
              <a:t>polite</a:t>
            </a:r>
            <a:r>
              <a:rPr lang="en-US" altLang="ko-KR" sz="3600" dirty="0" smtClean="0"/>
              <a:t> way to say something </a:t>
            </a:r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</a:rPr>
              <a:t>uncomfortable or rude</a:t>
            </a:r>
            <a:r>
              <a:rPr lang="en-US" altLang="ko-KR" sz="3600" dirty="0" smtClean="0"/>
              <a:t>. 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6665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Challenged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58800" dist="50800" dir="5400000" sx="97000" sy="97000" algn="ctr" rotWithShape="0">
              <a:schemeClr val="accent6">
                <a:lumMod val="75000"/>
                <a:alpha val="45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38396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Short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 smtClean="0"/>
              <a:t>Vertically challenged 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58800" dist="50800" dir="5400000" sx="97000" sy="97000" algn="ctr" rotWithShape="0">
              <a:schemeClr val="accent6">
                <a:lumMod val="75000"/>
                <a:alpha val="45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3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Fat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 smtClean="0"/>
              <a:t>Horizontally Challenged</a:t>
            </a:r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58800" dist="50800" dir="5400000" sx="97000" sy="97000" algn="ctr" rotWithShape="0">
              <a:schemeClr val="accent6">
                <a:lumMod val="75000"/>
                <a:alpha val="45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0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Stupid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 smtClean="0"/>
              <a:t>Intellectually challenged </a:t>
            </a:r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58800" dist="50800" dir="5400000" sx="97000" sy="97000" algn="ctr" rotWithShape="0">
              <a:schemeClr val="accent6">
                <a:lumMod val="75000"/>
                <a:alpha val="45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4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Wheelchair 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 smtClean="0"/>
              <a:t>Physically challenged 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58800" dist="50800" dir="5400000" sx="97000" sy="97000" algn="ctr" rotWithShape="0">
              <a:schemeClr val="accent6">
                <a:lumMod val="75000"/>
                <a:alpha val="45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3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Impaired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558800" sx="97000" sy="97000" algn="ctr" rotWithShape="0">
              <a:schemeClr val="accent4">
                <a:lumMod val="75000"/>
                <a:alpha val="45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9594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Deaf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 smtClean="0"/>
              <a:t>Hearing impaired 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558800" sx="97000" sy="97000" algn="ctr" rotWithShape="0">
              <a:schemeClr val="accent4">
                <a:lumMod val="75000"/>
                <a:alpha val="45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8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Not Smart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 smtClean="0"/>
              <a:t>Learning impaired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558800" sx="97000" sy="97000" algn="ctr" rotWithShape="0">
              <a:schemeClr val="accent4">
                <a:lumMod val="75000"/>
                <a:alpha val="45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5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 can’t English.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 smtClean="0"/>
              <a:t>Language impaired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558800" sx="97000" sy="97000" algn="ctr" rotWithShape="0">
              <a:schemeClr val="accent4">
                <a:lumMod val="75000"/>
                <a:alpha val="45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5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To die…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025776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ko-KR" dirty="0" smtClean="0"/>
              <a:t>Bit the dust</a:t>
            </a:r>
          </a:p>
          <a:p>
            <a:pPr marL="0" indent="0" algn="ctr">
              <a:buNone/>
            </a:pPr>
            <a:r>
              <a:rPr lang="en-US" altLang="ko-KR" dirty="0" smtClean="0"/>
              <a:t>Bought the farm</a:t>
            </a:r>
          </a:p>
          <a:p>
            <a:pPr marL="0" indent="0" algn="ctr">
              <a:buNone/>
            </a:pPr>
            <a:r>
              <a:rPr lang="en-US" altLang="ko-KR" dirty="0" smtClean="0"/>
              <a:t>Kicked the bucket</a:t>
            </a:r>
          </a:p>
          <a:p>
            <a:pPr marL="0" indent="0" algn="ctr">
              <a:buNone/>
            </a:pPr>
            <a:r>
              <a:rPr lang="en-US" altLang="ko-KR" dirty="0"/>
              <a:t>She’s in a better place</a:t>
            </a:r>
          </a:p>
          <a:p>
            <a:pPr marL="0" indent="0" algn="ctr">
              <a:buNone/>
            </a:pPr>
            <a:r>
              <a:rPr lang="en-US" altLang="ko-KR" dirty="0"/>
              <a:t>Departed </a:t>
            </a:r>
            <a:endParaRPr lang="ko-KR" altLang="en-US" dirty="0"/>
          </a:p>
          <a:p>
            <a:pPr marL="0" indent="0" algn="ctr">
              <a:buNone/>
            </a:pPr>
            <a:r>
              <a:rPr lang="en-US" altLang="ko-KR" dirty="0" smtClean="0"/>
              <a:t>Croaked</a:t>
            </a:r>
          </a:p>
          <a:p>
            <a:pPr marL="0" indent="0" algn="ctr">
              <a:buNone/>
            </a:pPr>
            <a:r>
              <a:rPr lang="en-US" altLang="ko-KR" dirty="0" smtClean="0"/>
              <a:t>Passed away 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39546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115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Euphemism  </a:t>
            </a:r>
            <a:endParaRPr lang="ko-KR" alt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Guessing Game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3226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4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Common Euphemisms  </a:t>
            </a:r>
            <a:endParaRPr lang="ko-KR" altLang="en-US" sz="5400" dirty="0">
              <a:solidFill>
                <a:srgbClr val="C0000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3600" b="1" dirty="0" smtClean="0"/>
              <a:t>Read the top card</a:t>
            </a:r>
          </a:p>
          <a:p>
            <a:pPr marL="0" indent="0" algn="ctr">
              <a:buNone/>
            </a:pPr>
            <a:r>
              <a:rPr lang="en-US" altLang="ko-KR" sz="3600" b="1" dirty="0" smtClean="0"/>
              <a:t>Discuss the meaning</a:t>
            </a:r>
          </a:p>
          <a:p>
            <a:pPr marL="0" indent="0" algn="ctr">
              <a:buNone/>
            </a:pPr>
            <a:r>
              <a:rPr lang="en-US" altLang="ko-KR" sz="3600" b="1" dirty="0" smtClean="0"/>
              <a:t>Answers on back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58800" sx="97000" sy="97000" algn="ctr" rotWithShape="0">
              <a:srgbClr val="C00000">
                <a:alpha val="4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43249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4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Common Euphemisms  </a:t>
            </a:r>
            <a:endParaRPr lang="ko-KR" altLang="en-US" sz="5400" dirty="0">
              <a:solidFill>
                <a:srgbClr val="C0000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3600" b="1" dirty="0" smtClean="0"/>
              <a:t>Choose one Euphemism </a:t>
            </a:r>
          </a:p>
          <a:p>
            <a:pPr marL="0" indent="0" algn="ctr">
              <a:buNone/>
            </a:pPr>
            <a:r>
              <a:rPr lang="en-US" altLang="ko-KR" sz="3600" b="1" dirty="0" smtClean="0"/>
              <a:t>Teach it to other groups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58800" sx="97000" sy="97000" algn="ctr" rotWithShape="0">
              <a:srgbClr val="C00000">
                <a:alpha val="4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33997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115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Euphemism  </a:t>
            </a:r>
            <a:endParaRPr lang="ko-KR" alt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Dirty Words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5629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0207" y="1350777"/>
            <a:ext cx="7836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http://getmorevocab.com/common-euphemisms-you-need-know/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419" y="811161"/>
            <a:ext cx="702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100+ Common Euphemisms You Need to Know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810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Fart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025776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altLang="ko-KR" dirty="0" smtClean="0"/>
              <a:t>Cut the cheese</a:t>
            </a:r>
          </a:p>
          <a:p>
            <a:pPr marL="0" indent="0" algn="ctr">
              <a:buNone/>
            </a:pPr>
            <a:r>
              <a:rPr lang="en-US" altLang="ko-KR" dirty="0" smtClean="0"/>
              <a:t>Breaking wind</a:t>
            </a:r>
          </a:p>
          <a:p>
            <a:pPr marL="0" indent="0" algn="ctr">
              <a:buNone/>
            </a:pPr>
            <a:r>
              <a:rPr lang="en-US" altLang="ko-KR" dirty="0" smtClean="0"/>
              <a:t>Ripped a big one</a:t>
            </a:r>
          </a:p>
          <a:p>
            <a:pPr marL="0" indent="0" algn="ctr">
              <a:buNone/>
            </a:pPr>
            <a:r>
              <a:rPr lang="en-US" altLang="ko-KR" dirty="0" smtClean="0"/>
              <a:t>Lay an egg</a:t>
            </a:r>
          </a:p>
          <a:p>
            <a:pPr marL="0" indent="0" algn="ctr">
              <a:buNone/>
            </a:pPr>
            <a:r>
              <a:rPr lang="en-US" altLang="ko-KR" dirty="0" smtClean="0"/>
              <a:t>Flatulence </a:t>
            </a:r>
          </a:p>
          <a:p>
            <a:pPr marL="0" indent="0" algn="ctr">
              <a:buNone/>
            </a:pPr>
            <a:r>
              <a:rPr lang="en-US" altLang="ko-KR" dirty="0" smtClean="0"/>
              <a:t>Pass gas</a:t>
            </a:r>
            <a:endParaRPr lang="ko-KR" altLang="en-US" dirty="0"/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9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Old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02577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altLang="ko-KR" dirty="0" smtClean="0"/>
              <a:t>Well seasoned </a:t>
            </a:r>
          </a:p>
          <a:p>
            <a:pPr marL="0" indent="0" algn="ctr">
              <a:buNone/>
            </a:pPr>
            <a:r>
              <a:rPr lang="en-US" altLang="ko-KR" dirty="0" smtClean="0"/>
              <a:t>Over the hill </a:t>
            </a:r>
          </a:p>
          <a:p>
            <a:pPr marL="0" indent="0" algn="ctr">
              <a:buNone/>
            </a:pPr>
            <a:r>
              <a:rPr lang="en-US" altLang="ko-KR" dirty="0" smtClean="0"/>
              <a:t>Experienced</a:t>
            </a:r>
          </a:p>
          <a:p>
            <a:pPr marL="0" indent="0" algn="ctr">
              <a:buNone/>
            </a:pPr>
            <a:r>
              <a:rPr lang="en-US" altLang="ko-KR" dirty="0" smtClean="0"/>
              <a:t>Senior citizen </a:t>
            </a:r>
          </a:p>
          <a:p>
            <a:pPr marL="0" indent="0" algn="ctr">
              <a:buNone/>
            </a:pPr>
            <a:r>
              <a:rPr lang="en-US" altLang="ko-KR" dirty="0" smtClean="0"/>
              <a:t>Geriatric </a:t>
            </a:r>
            <a:endParaRPr lang="ko-KR" altLang="en-US" dirty="0"/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4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Fat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349686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altLang="ko-KR" dirty="0"/>
              <a:t>Big-boned</a:t>
            </a:r>
          </a:p>
          <a:p>
            <a:pPr marL="0" indent="0" algn="ctr">
              <a:buNone/>
            </a:pPr>
            <a:r>
              <a:rPr lang="en-US" altLang="ko-KR" dirty="0"/>
              <a:t>Rotund </a:t>
            </a:r>
          </a:p>
          <a:p>
            <a:pPr marL="0" indent="0" algn="ctr">
              <a:buNone/>
            </a:pPr>
            <a:r>
              <a:rPr lang="en-US" altLang="ko-KR" dirty="0"/>
              <a:t>Plump </a:t>
            </a:r>
            <a:endParaRPr lang="ko-KR" altLang="en-US" dirty="0"/>
          </a:p>
          <a:p>
            <a:pPr marL="0" indent="0" algn="ctr">
              <a:buNone/>
            </a:pPr>
            <a:r>
              <a:rPr lang="en-US" altLang="ko-KR" dirty="0" smtClean="0"/>
              <a:t>Portly</a:t>
            </a:r>
          </a:p>
          <a:p>
            <a:pPr marL="0" indent="0" algn="ctr">
              <a:buNone/>
            </a:pPr>
            <a:r>
              <a:rPr lang="en-US" altLang="ko-KR" dirty="0" smtClean="0"/>
              <a:t>Chubby</a:t>
            </a:r>
          </a:p>
          <a:p>
            <a:pPr marL="0" indent="0" algn="ctr">
              <a:buNone/>
            </a:pPr>
            <a:r>
              <a:rPr lang="en-US" altLang="ko-KR" dirty="0" smtClean="0"/>
              <a:t>Overweight</a:t>
            </a:r>
          </a:p>
          <a:p>
            <a:pPr marL="0" indent="0" algn="ctr">
              <a:buNone/>
            </a:pPr>
            <a:r>
              <a:rPr lang="en-US" altLang="ko-KR" dirty="0" smtClean="0"/>
              <a:t>“dad bod”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0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Stupid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426537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dirty="0"/>
              <a:t>Less </a:t>
            </a:r>
            <a:r>
              <a:rPr lang="en-US" altLang="ko-KR" dirty="0" smtClean="0"/>
              <a:t>able</a:t>
            </a:r>
          </a:p>
          <a:p>
            <a:pPr marL="0" indent="0" algn="ctr">
              <a:buNone/>
            </a:pPr>
            <a:r>
              <a:rPr lang="en-US" altLang="ko-KR" dirty="0" smtClean="0"/>
              <a:t>Aloof </a:t>
            </a:r>
            <a:endParaRPr lang="en-US" altLang="ko-KR" dirty="0"/>
          </a:p>
          <a:p>
            <a:pPr marL="0" indent="0" algn="ctr">
              <a:buNone/>
            </a:pPr>
            <a:r>
              <a:rPr lang="en-US" altLang="ko-KR" dirty="0"/>
              <a:t>Slow </a:t>
            </a:r>
          </a:p>
          <a:p>
            <a:pPr marL="0" indent="0" algn="ctr">
              <a:buNone/>
            </a:pPr>
            <a:r>
              <a:rPr lang="en-US" altLang="ko-KR" dirty="0"/>
              <a:t>Simple </a:t>
            </a:r>
            <a:endParaRPr lang="ko-KR" altLang="en-US" dirty="0"/>
          </a:p>
          <a:p>
            <a:pPr marL="0" indent="0" algn="ctr">
              <a:buNone/>
            </a:pPr>
            <a:r>
              <a:rPr lang="en-US" altLang="ko-KR" dirty="0" smtClean="0"/>
              <a:t>Affable </a:t>
            </a:r>
          </a:p>
          <a:p>
            <a:pPr marL="0" indent="0" algn="ctr">
              <a:buNone/>
            </a:pPr>
            <a:r>
              <a:rPr lang="en-US" altLang="ko-KR" dirty="0" smtClean="0"/>
              <a:t>Dimwitted  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7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Stupid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426537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/>
              <a:t>Not the brightest bulb</a:t>
            </a:r>
          </a:p>
          <a:p>
            <a:pPr marL="0" indent="0" algn="ctr">
              <a:buNone/>
            </a:pPr>
            <a:r>
              <a:rPr lang="en-US" altLang="ko-KR" dirty="0" smtClean="0"/>
              <a:t>Not the sharpest knife in the drawer</a:t>
            </a:r>
          </a:p>
          <a:p>
            <a:pPr marL="0" indent="0" algn="ctr">
              <a:buNone/>
            </a:pPr>
            <a:r>
              <a:rPr lang="en-US" altLang="ko-KR" dirty="0" smtClean="0"/>
              <a:t>Not the sharpest tool in the shed </a:t>
            </a:r>
          </a:p>
          <a:p>
            <a:pPr marL="0" indent="0" algn="ctr">
              <a:buNone/>
            </a:pPr>
            <a:r>
              <a:rPr lang="en-US" altLang="ko-KR" dirty="0" smtClean="0"/>
              <a:t>Not playing with a full deck of cards</a:t>
            </a:r>
          </a:p>
          <a:p>
            <a:pPr marL="0" indent="0" algn="ctr">
              <a:buNone/>
            </a:pPr>
            <a:r>
              <a:rPr lang="en-US" altLang="ko-KR" dirty="0" smtClean="0"/>
              <a:t>A few sandwiches short of a picnic</a:t>
            </a:r>
          </a:p>
          <a:p>
            <a:pPr marL="0" indent="0" algn="ctr">
              <a:buNone/>
            </a:pPr>
            <a:r>
              <a:rPr lang="en-US" altLang="ko-KR" dirty="0" smtClean="0"/>
              <a:t>Dumber than a bag of rocks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1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Pregnant 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426537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/>
              <a:t>I’m late</a:t>
            </a:r>
          </a:p>
          <a:p>
            <a:pPr marL="0" indent="0" algn="ctr">
              <a:buNone/>
            </a:pPr>
            <a:r>
              <a:rPr lang="en-US" altLang="ko-KR" dirty="0"/>
              <a:t>Eating for two</a:t>
            </a:r>
          </a:p>
          <a:p>
            <a:pPr marL="0" indent="0" algn="ctr">
              <a:buNone/>
            </a:pPr>
            <a:r>
              <a:rPr lang="en-US" altLang="ko-KR" dirty="0" smtClean="0"/>
              <a:t>A bun in the oven </a:t>
            </a:r>
          </a:p>
          <a:p>
            <a:pPr marL="0" indent="0" algn="ctr">
              <a:buNone/>
            </a:pPr>
            <a:r>
              <a:rPr lang="en-US" altLang="ko-KR" dirty="0" smtClean="0"/>
              <a:t>Knocked up</a:t>
            </a:r>
          </a:p>
          <a:p>
            <a:pPr marL="0" indent="0" algn="ctr">
              <a:buNone/>
            </a:pPr>
            <a:r>
              <a:rPr lang="en-US" altLang="ko-KR" dirty="0" smtClean="0"/>
              <a:t>In the family way </a:t>
            </a:r>
          </a:p>
          <a:p>
            <a:pPr marL="0" indent="0" algn="ctr">
              <a:buNone/>
            </a:pPr>
            <a:r>
              <a:rPr lang="en-US" altLang="ko-KR" dirty="0" smtClean="0"/>
              <a:t>Prego </a:t>
            </a:r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1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Getting Fired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426537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/>
              <a:t>Laid off</a:t>
            </a:r>
          </a:p>
          <a:p>
            <a:pPr marL="0" indent="0" algn="ctr">
              <a:buNone/>
            </a:pPr>
            <a:r>
              <a:rPr lang="en-US" altLang="ko-KR" dirty="0" smtClean="0"/>
              <a:t>Let go</a:t>
            </a:r>
          </a:p>
          <a:p>
            <a:pPr marL="0" indent="0" algn="ctr">
              <a:buNone/>
            </a:pPr>
            <a:r>
              <a:rPr lang="en-US" altLang="ko-KR" dirty="0" smtClean="0"/>
              <a:t>A victim of downsizing</a:t>
            </a:r>
          </a:p>
          <a:p>
            <a:pPr marL="0" indent="0" algn="ctr">
              <a:buNone/>
            </a:pPr>
            <a:r>
              <a:rPr lang="en-US" altLang="ko-KR" dirty="0" smtClean="0"/>
              <a:t>Sacked </a:t>
            </a:r>
          </a:p>
          <a:p>
            <a:pPr marL="0" indent="0" algn="ctr">
              <a:buNone/>
            </a:pPr>
            <a:endParaRPr lang="en-US" altLang="ko-KR" dirty="0" smtClean="0"/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8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217</Words>
  <Application>Microsoft Office PowerPoint</Application>
  <PresentationFormat>Widescreen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맑은 고딕</vt:lpstr>
      <vt:lpstr>Arial</vt:lpstr>
      <vt:lpstr>Segoe UI Black</vt:lpstr>
      <vt:lpstr>Office Theme</vt:lpstr>
      <vt:lpstr>Euphemism  </vt:lpstr>
      <vt:lpstr>To die… </vt:lpstr>
      <vt:lpstr>Fart</vt:lpstr>
      <vt:lpstr>Old</vt:lpstr>
      <vt:lpstr>Fat</vt:lpstr>
      <vt:lpstr>Stupid</vt:lpstr>
      <vt:lpstr>Stupid</vt:lpstr>
      <vt:lpstr>Pregnant  </vt:lpstr>
      <vt:lpstr>Getting Fired </vt:lpstr>
      <vt:lpstr>Euphemism  </vt:lpstr>
      <vt:lpstr>Challenged</vt:lpstr>
      <vt:lpstr>Short</vt:lpstr>
      <vt:lpstr>Fat </vt:lpstr>
      <vt:lpstr>Stupid </vt:lpstr>
      <vt:lpstr>Wheelchair  </vt:lpstr>
      <vt:lpstr>Impaired </vt:lpstr>
      <vt:lpstr>Deaf </vt:lpstr>
      <vt:lpstr>Not Smart</vt:lpstr>
      <vt:lpstr>I can’t English.</vt:lpstr>
      <vt:lpstr>Euphemism  </vt:lpstr>
      <vt:lpstr>Common Euphemisms  </vt:lpstr>
      <vt:lpstr>Common Euphemisms  </vt:lpstr>
      <vt:lpstr>Euphemism  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Euphamisms</dc:title>
  <dc:creator>user</dc:creator>
  <cp:lastModifiedBy>user</cp:lastModifiedBy>
  <cp:revision>20</cp:revision>
  <dcterms:created xsi:type="dcterms:W3CDTF">2020-03-05T07:16:48Z</dcterms:created>
  <dcterms:modified xsi:type="dcterms:W3CDTF">2020-05-28T05:16:45Z</dcterms:modified>
</cp:coreProperties>
</file>