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73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altLang="ko-K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CA8F-4518-42C3-A9DE-3692D3FFA3AD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24EC-0304-41E2-B328-FE8400357E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6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CA8F-4518-42C3-A9DE-3692D3FFA3AD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24EC-0304-41E2-B328-FE8400357E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001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CA8F-4518-42C3-A9DE-3692D3FFA3AD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24EC-0304-41E2-B328-FE8400357E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043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CA8F-4518-42C3-A9DE-3692D3FFA3AD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24EC-0304-41E2-B328-FE8400357E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805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CA8F-4518-42C3-A9DE-3692D3FFA3AD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24EC-0304-41E2-B328-FE8400357E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704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CA8F-4518-42C3-A9DE-3692D3FFA3AD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24EC-0304-41E2-B328-FE8400357E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7925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CA8F-4518-42C3-A9DE-3692D3FFA3AD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24EC-0304-41E2-B328-FE8400357E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84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CA8F-4518-42C3-A9DE-3692D3FFA3AD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24EC-0304-41E2-B328-FE8400357E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809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CA8F-4518-42C3-A9DE-3692D3FFA3AD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24EC-0304-41E2-B328-FE8400357E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186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CA8F-4518-42C3-A9DE-3692D3FFA3AD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24EC-0304-41E2-B328-FE8400357E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80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CA8F-4518-42C3-A9DE-3692D3FFA3AD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24EC-0304-41E2-B328-FE8400357E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367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4CA8F-4518-42C3-A9DE-3692D3FFA3AD}" type="datetimeFigureOut">
              <a:rPr lang="ko-KR" altLang="en-US" smtClean="0"/>
              <a:t>2019-10-28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124EC-0304-41E2-B328-FE8400357E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190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558" y="1187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3189758" y="1187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46558" y="1234440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62882" y="361548"/>
            <a:ext cx="13105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Farmer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53654" y="361548"/>
            <a:ext cx="221541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Police Officer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4389" y="1351947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4389" y="1738712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62073" y="1351947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62073" y="1738712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83467" y="2058584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01362" y="13334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6" name="Rectangle 25"/>
          <p:cNvSpPr/>
          <p:nvPr/>
        </p:nvSpPr>
        <p:spPr>
          <a:xfrm>
            <a:off x="1300097" y="1701950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27" name="Rectangle 26"/>
          <p:cNvSpPr/>
          <p:nvPr/>
        </p:nvSpPr>
        <p:spPr>
          <a:xfrm>
            <a:off x="2589848" y="133112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0</a:t>
            </a:r>
            <a:endParaRPr lang="ko-KR" altLang="en-US" dirty="0"/>
          </a:p>
        </p:txBody>
      </p:sp>
      <p:sp>
        <p:nvSpPr>
          <p:cNvPr id="28" name="Rectangle 27"/>
          <p:cNvSpPr/>
          <p:nvPr/>
        </p:nvSpPr>
        <p:spPr>
          <a:xfrm>
            <a:off x="2588583" y="16996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9" name="Rectangle 28"/>
          <p:cNvSpPr/>
          <p:nvPr/>
        </p:nvSpPr>
        <p:spPr>
          <a:xfrm>
            <a:off x="2090748" y="204648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291850" y="1358386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1850" y="1745151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19534" y="1358386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19534" y="1745151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40928" y="2065023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58823" y="133989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36" name="Rectangle 35"/>
          <p:cNvSpPr/>
          <p:nvPr/>
        </p:nvSpPr>
        <p:spPr>
          <a:xfrm>
            <a:off x="4057558" y="170838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7" name="Rectangle 36"/>
          <p:cNvSpPr/>
          <p:nvPr/>
        </p:nvSpPr>
        <p:spPr>
          <a:xfrm>
            <a:off x="5347309" y="1337566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8" name="Rectangle 37"/>
          <p:cNvSpPr/>
          <p:nvPr/>
        </p:nvSpPr>
        <p:spPr>
          <a:xfrm>
            <a:off x="5346044" y="17060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9" name="Rectangle 38"/>
          <p:cNvSpPr/>
          <p:nvPr/>
        </p:nvSpPr>
        <p:spPr>
          <a:xfrm>
            <a:off x="4848209" y="205292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40" name="Rectangle 39"/>
          <p:cNvSpPr/>
          <p:nvPr/>
        </p:nvSpPr>
        <p:spPr>
          <a:xfrm>
            <a:off x="446558" y="247531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Rectangle 40"/>
          <p:cNvSpPr/>
          <p:nvPr/>
        </p:nvSpPr>
        <p:spPr>
          <a:xfrm>
            <a:off x="3189758" y="247531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46558" y="3697875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08102" y="2824983"/>
            <a:ext cx="182011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Firefighter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008966" y="2824983"/>
            <a:ext cx="110479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Nurse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4389" y="3815382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4389" y="4202147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862073" y="3815382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62073" y="4202147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83467" y="4522019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301362" y="379689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51" name="Rectangle 50"/>
          <p:cNvSpPr/>
          <p:nvPr/>
        </p:nvSpPr>
        <p:spPr>
          <a:xfrm>
            <a:off x="1300097" y="4165385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52" name="Rectangle 51"/>
          <p:cNvSpPr/>
          <p:nvPr/>
        </p:nvSpPr>
        <p:spPr>
          <a:xfrm>
            <a:off x="2589848" y="379456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53" name="Rectangle 52"/>
          <p:cNvSpPr/>
          <p:nvPr/>
        </p:nvSpPr>
        <p:spPr>
          <a:xfrm>
            <a:off x="2588583" y="416305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54" name="Rectangle 53"/>
          <p:cNvSpPr/>
          <p:nvPr/>
        </p:nvSpPr>
        <p:spPr>
          <a:xfrm>
            <a:off x="2090748" y="450992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291850" y="3821821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91850" y="4208586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19534" y="382182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19534" y="4208586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40928" y="4528458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058823" y="380333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61" name="Rectangle 60"/>
          <p:cNvSpPr/>
          <p:nvPr/>
        </p:nvSpPr>
        <p:spPr>
          <a:xfrm>
            <a:off x="4057558" y="417182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62" name="Rectangle 61"/>
          <p:cNvSpPr/>
          <p:nvPr/>
        </p:nvSpPr>
        <p:spPr>
          <a:xfrm>
            <a:off x="5347309" y="3801001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63" name="Rectangle 62"/>
          <p:cNvSpPr/>
          <p:nvPr/>
        </p:nvSpPr>
        <p:spPr>
          <a:xfrm>
            <a:off x="5346044" y="416949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64" name="Rectangle 63"/>
          <p:cNvSpPr/>
          <p:nvPr/>
        </p:nvSpPr>
        <p:spPr>
          <a:xfrm>
            <a:off x="4848209" y="451636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6558" y="492687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Rectangle 65"/>
          <p:cNvSpPr/>
          <p:nvPr/>
        </p:nvSpPr>
        <p:spPr>
          <a:xfrm>
            <a:off x="3189758" y="492687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446558" y="6149435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203215" y="5276543"/>
            <a:ext cx="122988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Doctor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562177" y="5276543"/>
            <a:ext cx="199836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Hairdresser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34389" y="6266942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4389" y="6653707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862073" y="6266942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862073" y="6653707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83467" y="6973579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301362" y="624845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76" name="Rectangle 75"/>
          <p:cNvSpPr/>
          <p:nvPr/>
        </p:nvSpPr>
        <p:spPr>
          <a:xfrm>
            <a:off x="1300097" y="6616945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77" name="Rectangle 76"/>
          <p:cNvSpPr/>
          <p:nvPr/>
        </p:nvSpPr>
        <p:spPr>
          <a:xfrm>
            <a:off x="2589848" y="624612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78" name="Rectangle 77"/>
          <p:cNvSpPr/>
          <p:nvPr/>
        </p:nvSpPr>
        <p:spPr>
          <a:xfrm>
            <a:off x="2588583" y="661461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79" name="Rectangle 78"/>
          <p:cNvSpPr/>
          <p:nvPr/>
        </p:nvSpPr>
        <p:spPr>
          <a:xfrm>
            <a:off x="2090748" y="696148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291850" y="6273381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91850" y="6660146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619534" y="627338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619534" y="6660146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740928" y="6980018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058823" y="625489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86" name="Rectangle 85"/>
          <p:cNvSpPr/>
          <p:nvPr/>
        </p:nvSpPr>
        <p:spPr>
          <a:xfrm>
            <a:off x="4057558" y="662338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87" name="Rectangle 86"/>
          <p:cNvSpPr/>
          <p:nvPr/>
        </p:nvSpPr>
        <p:spPr>
          <a:xfrm>
            <a:off x="5347309" y="6252561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88" name="Rectangle 87"/>
          <p:cNvSpPr/>
          <p:nvPr/>
        </p:nvSpPr>
        <p:spPr>
          <a:xfrm>
            <a:off x="5346044" y="662105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89" name="Rectangle 88"/>
          <p:cNvSpPr/>
          <p:nvPr/>
        </p:nvSpPr>
        <p:spPr>
          <a:xfrm>
            <a:off x="4848209" y="696792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90" name="Rectangle 89"/>
          <p:cNvSpPr/>
          <p:nvPr/>
        </p:nvSpPr>
        <p:spPr>
          <a:xfrm>
            <a:off x="446558" y="739030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Rectangle 90"/>
          <p:cNvSpPr/>
          <p:nvPr/>
        </p:nvSpPr>
        <p:spPr>
          <a:xfrm>
            <a:off x="3189758" y="739030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446558" y="8612870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75232" y="7739978"/>
            <a:ext cx="288585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Waiter / Waitress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182428" y="7739978"/>
            <a:ext cx="275787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Flight Attendant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34389" y="8730377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34389" y="9117142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862073" y="8730377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862073" y="9117142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83467" y="9437014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301362" y="871188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1300097" y="9080380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2589848" y="870955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2588583" y="907804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0</a:t>
            </a:r>
            <a:endParaRPr lang="ko-KR" alt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2090748" y="94249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3291850" y="8736816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291850" y="9123581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619534" y="8736816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619534" y="9123581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740928" y="9443453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058823" y="871832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4057558" y="90868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5347309" y="8715996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5346044" y="908448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4848209" y="94313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7397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558" y="1187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3189758" y="1187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46558" y="1234440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7744" y="361548"/>
            <a:ext cx="210083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Psychologist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79735" y="361548"/>
            <a:ext cx="156324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Musician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4389" y="1351947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4389" y="1738712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62073" y="1351947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62073" y="1738712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83467" y="2058584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01362" y="13334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6" name="Rectangle 25"/>
          <p:cNvSpPr/>
          <p:nvPr/>
        </p:nvSpPr>
        <p:spPr>
          <a:xfrm>
            <a:off x="1300097" y="1701950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7" name="Rectangle 26"/>
          <p:cNvSpPr/>
          <p:nvPr/>
        </p:nvSpPr>
        <p:spPr>
          <a:xfrm>
            <a:off x="2589848" y="133112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28" name="Rectangle 27"/>
          <p:cNvSpPr/>
          <p:nvPr/>
        </p:nvSpPr>
        <p:spPr>
          <a:xfrm>
            <a:off x="2588583" y="16996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9" name="Rectangle 28"/>
          <p:cNvSpPr/>
          <p:nvPr/>
        </p:nvSpPr>
        <p:spPr>
          <a:xfrm>
            <a:off x="2090748" y="204648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291850" y="1358386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1850" y="1745151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19534" y="1358386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19534" y="1745151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40928" y="2065023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58823" y="133989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6" name="Rectangle 35"/>
          <p:cNvSpPr/>
          <p:nvPr/>
        </p:nvSpPr>
        <p:spPr>
          <a:xfrm>
            <a:off x="4057558" y="170838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7" name="Rectangle 36"/>
          <p:cNvSpPr/>
          <p:nvPr/>
        </p:nvSpPr>
        <p:spPr>
          <a:xfrm>
            <a:off x="5347309" y="1337566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8" name="Rectangle 37"/>
          <p:cNvSpPr/>
          <p:nvPr/>
        </p:nvSpPr>
        <p:spPr>
          <a:xfrm>
            <a:off x="5346044" y="17060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9" name="Rectangle 38"/>
          <p:cNvSpPr/>
          <p:nvPr/>
        </p:nvSpPr>
        <p:spPr>
          <a:xfrm>
            <a:off x="4848209" y="205292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40" name="Rectangle 39"/>
          <p:cNvSpPr/>
          <p:nvPr/>
        </p:nvSpPr>
        <p:spPr>
          <a:xfrm>
            <a:off x="446558" y="247531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Rectangle 40"/>
          <p:cNvSpPr/>
          <p:nvPr/>
        </p:nvSpPr>
        <p:spPr>
          <a:xfrm>
            <a:off x="3189758" y="247531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46558" y="3697875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181607" y="2824983"/>
            <a:ext cx="127310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Solider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09390" y="2824983"/>
            <a:ext cx="150393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Plumber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4389" y="3815382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4389" y="4202147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862073" y="3815382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62073" y="4202147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83467" y="4522019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301362" y="379689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51" name="Rectangle 50"/>
          <p:cNvSpPr/>
          <p:nvPr/>
        </p:nvSpPr>
        <p:spPr>
          <a:xfrm>
            <a:off x="1300097" y="4165385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52" name="Rectangle 51"/>
          <p:cNvSpPr/>
          <p:nvPr/>
        </p:nvSpPr>
        <p:spPr>
          <a:xfrm>
            <a:off x="2589848" y="379456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53" name="Rectangle 52"/>
          <p:cNvSpPr/>
          <p:nvPr/>
        </p:nvSpPr>
        <p:spPr>
          <a:xfrm>
            <a:off x="2588583" y="416305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54" name="Rectangle 53"/>
          <p:cNvSpPr/>
          <p:nvPr/>
        </p:nvSpPr>
        <p:spPr>
          <a:xfrm>
            <a:off x="2090748" y="450992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291850" y="3821821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91850" y="4208586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19534" y="382182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19534" y="4208586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40928" y="4528458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058823" y="380333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61" name="Rectangle 60"/>
          <p:cNvSpPr/>
          <p:nvPr/>
        </p:nvSpPr>
        <p:spPr>
          <a:xfrm>
            <a:off x="4057558" y="417182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62" name="Rectangle 61"/>
          <p:cNvSpPr/>
          <p:nvPr/>
        </p:nvSpPr>
        <p:spPr>
          <a:xfrm>
            <a:off x="5347309" y="3801001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63" name="Rectangle 62"/>
          <p:cNvSpPr/>
          <p:nvPr/>
        </p:nvSpPr>
        <p:spPr>
          <a:xfrm>
            <a:off x="5346044" y="416949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64" name="Rectangle 63"/>
          <p:cNvSpPr/>
          <p:nvPr/>
        </p:nvSpPr>
        <p:spPr>
          <a:xfrm>
            <a:off x="4848209" y="451636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6558" y="492687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Rectangle 65"/>
          <p:cNvSpPr/>
          <p:nvPr/>
        </p:nvSpPr>
        <p:spPr>
          <a:xfrm>
            <a:off x="3189758" y="492687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446558" y="6149435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905090" y="5276543"/>
            <a:ext cx="182614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Electrician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729114" y="5061100"/>
            <a:ext cx="1664495" cy="9541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Massage </a:t>
            </a:r>
          </a:p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Therapist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34389" y="6266942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4389" y="6653707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862073" y="6266942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862073" y="6653707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83467" y="6973579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301362" y="624845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76" name="Rectangle 75"/>
          <p:cNvSpPr/>
          <p:nvPr/>
        </p:nvSpPr>
        <p:spPr>
          <a:xfrm>
            <a:off x="1300097" y="6616945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77" name="Rectangle 76"/>
          <p:cNvSpPr/>
          <p:nvPr/>
        </p:nvSpPr>
        <p:spPr>
          <a:xfrm>
            <a:off x="2589848" y="624612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78" name="Rectangle 77"/>
          <p:cNvSpPr/>
          <p:nvPr/>
        </p:nvSpPr>
        <p:spPr>
          <a:xfrm>
            <a:off x="2588583" y="661461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79" name="Rectangle 78"/>
          <p:cNvSpPr/>
          <p:nvPr/>
        </p:nvSpPr>
        <p:spPr>
          <a:xfrm>
            <a:off x="2090748" y="696148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291850" y="6273381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91850" y="6660146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619534" y="627338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619534" y="6660146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740928" y="6980018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058823" y="625489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86" name="Rectangle 85"/>
          <p:cNvSpPr/>
          <p:nvPr/>
        </p:nvSpPr>
        <p:spPr>
          <a:xfrm>
            <a:off x="4057558" y="662338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87" name="Rectangle 86"/>
          <p:cNvSpPr/>
          <p:nvPr/>
        </p:nvSpPr>
        <p:spPr>
          <a:xfrm>
            <a:off x="5347309" y="6252561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88" name="Rectangle 87"/>
          <p:cNvSpPr/>
          <p:nvPr/>
        </p:nvSpPr>
        <p:spPr>
          <a:xfrm>
            <a:off x="5346044" y="662105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89" name="Rectangle 88"/>
          <p:cNvSpPr/>
          <p:nvPr/>
        </p:nvSpPr>
        <p:spPr>
          <a:xfrm>
            <a:off x="4848209" y="696792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90" name="Rectangle 89"/>
          <p:cNvSpPr/>
          <p:nvPr/>
        </p:nvSpPr>
        <p:spPr>
          <a:xfrm>
            <a:off x="446558" y="739030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Rectangle 90"/>
          <p:cNvSpPr/>
          <p:nvPr/>
        </p:nvSpPr>
        <p:spPr>
          <a:xfrm>
            <a:off x="3189758" y="739030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446558" y="8612870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118415" y="7739978"/>
            <a:ext cx="1399487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Teacher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871908" y="7739978"/>
            <a:ext cx="137890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Student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34389" y="8730377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34389" y="9117142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862073" y="8730377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862073" y="9117142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83467" y="9437014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301362" y="871188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1300097" y="9080380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2589848" y="870955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2588583" y="907804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2090748" y="94249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3291850" y="8736816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291850" y="9123581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619534" y="8736816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619534" y="9123581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740928" y="9443453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058823" y="871832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4057558" y="90868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5347309" y="8715996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5346044" y="908448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4848209" y="94313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80790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558" y="1187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3189758" y="1187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46558" y="1234440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82134" y="361548"/>
            <a:ext cx="18720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Taxi Driver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26784" y="361548"/>
            <a:ext cx="86914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Chef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4389" y="1351947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4389" y="1738712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62073" y="1351947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62073" y="1738712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83467" y="2058584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01362" y="13334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6" name="Rectangle 25"/>
          <p:cNvSpPr/>
          <p:nvPr/>
        </p:nvSpPr>
        <p:spPr>
          <a:xfrm>
            <a:off x="1300097" y="1701950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7" name="Rectangle 26"/>
          <p:cNvSpPr/>
          <p:nvPr/>
        </p:nvSpPr>
        <p:spPr>
          <a:xfrm>
            <a:off x="2589848" y="133112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8" name="Rectangle 27"/>
          <p:cNvSpPr/>
          <p:nvPr/>
        </p:nvSpPr>
        <p:spPr>
          <a:xfrm>
            <a:off x="2588583" y="16996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9" name="Rectangle 28"/>
          <p:cNvSpPr/>
          <p:nvPr/>
        </p:nvSpPr>
        <p:spPr>
          <a:xfrm>
            <a:off x="2090748" y="204648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291850" y="1358386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1850" y="1745151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19534" y="1358386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19534" y="1745151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40928" y="2065023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58823" y="133989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6" name="Rectangle 35"/>
          <p:cNvSpPr/>
          <p:nvPr/>
        </p:nvSpPr>
        <p:spPr>
          <a:xfrm>
            <a:off x="4057558" y="170838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7" name="Rectangle 36"/>
          <p:cNvSpPr/>
          <p:nvPr/>
        </p:nvSpPr>
        <p:spPr>
          <a:xfrm>
            <a:off x="5347309" y="1337566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8" name="Rectangle 37"/>
          <p:cNvSpPr/>
          <p:nvPr/>
        </p:nvSpPr>
        <p:spPr>
          <a:xfrm>
            <a:off x="5346044" y="17060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39" name="Rectangle 38"/>
          <p:cNvSpPr/>
          <p:nvPr/>
        </p:nvSpPr>
        <p:spPr>
          <a:xfrm>
            <a:off x="4848209" y="205292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40" name="Rectangle 39"/>
          <p:cNvSpPr/>
          <p:nvPr/>
        </p:nvSpPr>
        <p:spPr>
          <a:xfrm>
            <a:off x="446558" y="247531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Rectangle 40"/>
          <p:cNvSpPr/>
          <p:nvPr/>
        </p:nvSpPr>
        <p:spPr>
          <a:xfrm>
            <a:off x="3189758" y="247531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46558" y="3697875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276055" y="2824983"/>
            <a:ext cx="10842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Baker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777331" y="2824983"/>
            <a:ext cx="156805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Engineer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4389" y="3815382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4389" y="4202147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862073" y="3815382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62073" y="4202147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83467" y="4522019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301362" y="379689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51" name="Rectangle 50"/>
          <p:cNvSpPr/>
          <p:nvPr/>
        </p:nvSpPr>
        <p:spPr>
          <a:xfrm>
            <a:off x="1300097" y="4165385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52" name="Rectangle 51"/>
          <p:cNvSpPr/>
          <p:nvPr/>
        </p:nvSpPr>
        <p:spPr>
          <a:xfrm>
            <a:off x="2589848" y="379456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53" name="Rectangle 52"/>
          <p:cNvSpPr/>
          <p:nvPr/>
        </p:nvSpPr>
        <p:spPr>
          <a:xfrm>
            <a:off x="2588583" y="416305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54" name="Rectangle 53"/>
          <p:cNvSpPr/>
          <p:nvPr/>
        </p:nvSpPr>
        <p:spPr>
          <a:xfrm>
            <a:off x="2090748" y="450992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291850" y="3821821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91850" y="4208586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19534" y="382182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19534" y="4208586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40928" y="4528458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058823" y="380333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61" name="Rectangle 60"/>
          <p:cNvSpPr/>
          <p:nvPr/>
        </p:nvSpPr>
        <p:spPr>
          <a:xfrm>
            <a:off x="4057558" y="417182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62" name="Rectangle 61"/>
          <p:cNvSpPr/>
          <p:nvPr/>
        </p:nvSpPr>
        <p:spPr>
          <a:xfrm>
            <a:off x="5347309" y="3801001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63" name="Rectangle 62"/>
          <p:cNvSpPr/>
          <p:nvPr/>
        </p:nvSpPr>
        <p:spPr>
          <a:xfrm>
            <a:off x="5346044" y="416949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64" name="Rectangle 63"/>
          <p:cNvSpPr/>
          <p:nvPr/>
        </p:nvSpPr>
        <p:spPr>
          <a:xfrm>
            <a:off x="4848209" y="451636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6558" y="492687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Rectangle 65"/>
          <p:cNvSpPr/>
          <p:nvPr/>
        </p:nvSpPr>
        <p:spPr>
          <a:xfrm>
            <a:off x="3189758" y="492687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446558" y="6149435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09623" y="5061100"/>
            <a:ext cx="2217081" cy="9541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Computer</a:t>
            </a:r>
          </a:p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Programmer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659671" y="5276543"/>
            <a:ext cx="180337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Paramedic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34389" y="6266942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4389" y="6653707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862073" y="6266942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862073" y="6653707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83467" y="6973579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301362" y="624845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76" name="Rectangle 75"/>
          <p:cNvSpPr/>
          <p:nvPr/>
        </p:nvSpPr>
        <p:spPr>
          <a:xfrm>
            <a:off x="1300097" y="6616945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77" name="Rectangle 76"/>
          <p:cNvSpPr/>
          <p:nvPr/>
        </p:nvSpPr>
        <p:spPr>
          <a:xfrm>
            <a:off x="2589848" y="624612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78" name="Rectangle 77"/>
          <p:cNvSpPr/>
          <p:nvPr/>
        </p:nvSpPr>
        <p:spPr>
          <a:xfrm>
            <a:off x="2588583" y="661461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79" name="Rectangle 78"/>
          <p:cNvSpPr/>
          <p:nvPr/>
        </p:nvSpPr>
        <p:spPr>
          <a:xfrm>
            <a:off x="2090748" y="696148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291850" y="6273381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91850" y="6660146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619534" y="627338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619534" y="6660146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740928" y="6980018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058823" y="625489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0</a:t>
            </a:r>
            <a:endParaRPr lang="ko-KR" altLang="en-US" dirty="0"/>
          </a:p>
        </p:txBody>
      </p:sp>
      <p:sp>
        <p:nvSpPr>
          <p:cNvPr id="86" name="Rectangle 85"/>
          <p:cNvSpPr/>
          <p:nvPr/>
        </p:nvSpPr>
        <p:spPr>
          <a:xfrm>
            <a:off x="4057558" y="662338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87" name="Rectangle 86"/>
          <p:cNvSpPr/>
          <p:nvPr/>
        </p:nvSpPr>
        <p:spPr>
          <a:xfrm>
            <a:off x="5347309" y="6252561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88" name="Rectangle 87"/>
          <p:cNvSpPr/>
          <p:nvPr/>
        </p:nvSpPr>
        <p:spPr>
          <a:xfrm>
            <a:off x="5346044" y="662105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89" name="Rectangle 88"/>
          <p:cNvSpPr/>
          <p:nvPr/>
        </p:nvSpPr>
        <p:spPr>
          <a:xfrm>
            <a:off x="4848209" y="696792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90" name="Rectangle 89"/>
          <p:cNvSpPr/>
          <p:nvPr/>
        </p:nvSpPr>
        <p:spPr>
          <a:xfrm>
            <a:off x="446558" y="739030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Rectangle 90"/>
          <p:cNvSpPr/>
          <p:nvPr/>
        </p:nvSpPr>
        <p:spPr>
          <a:xfrm>
            <a:off x="3189758" y="739030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446558" y="8612870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851999" y="7739978"/>
            <a:ext cx="193232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Accountant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689135" y="7739978"/>
            <a:ext cx="17444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Bartender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34389" y="8730377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34389" y="9117142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862073" y="8730377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862073" y="9117142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83467" y="9437014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301362" y="871188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1300097" y="9080380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2589848" y="870955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2588583" y="907804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2090748" y="94249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3291850" y="8736816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291850" y="9123581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619534" y="8736816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619534" y="9123581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740928" y="9443453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058823" y="871832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4057558" y="90868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5347309" y="8715996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5346044" y="908448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4848209" y="94313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3853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558" y="1187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3189758" y="1187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46558" y="1234440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43561" y="361548"/>
            <a:ext cx="174919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Nail Artist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12239" y="361548"/>
            <a:ext cx="129824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Painter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4389" y="1351947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4389" y="1738712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62073" y="1351947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62073" y="1738712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83467" y="2058584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01362" y="13334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6" name="Rectangle 25"/>
          <p:cNvSpPr/>
          <p:nvPr/>
        </p:nvSpPr>
        <p:spPr>
          <a:xfrm>
            <a:off x="1300097" y="1701950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7" name="Rectangle 26"/>
          <p:cNvSpPr/>
          <p:nvPr/>
        </p:nvSpPr>
        <p:spPr>
          <a:xfrm>
            <a:off x="2589848" y="133112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28" name="Rectangle 27"/>
          <p:cNvSpPr/>
          <p:nvPr/>
        </p:nvSpPr>
        <p:spPr>
          <a:xfrm>
            <a:off x="2588583" y="16996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9" name="Rectangle 28"/>
          <p:cNvSpPr/>
          <p:nvPr/>
        </p:nvSpPr>
        <p:spPr>
          <a:xfrm>
            <a:off x="2090748" y="204648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291850" y="1358386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1850" y="1745151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19534" y="1358386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19534" y="1745151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40928" y="2065023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58823" y="133989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6" name="Rectangle 35"/>
          <p:cNvSpPr/>
          <p:nvPr/>
        </p:nvSpPr>
        <p:spPr>
          <a:xfrm>
            <a:off x="4057558" y="170838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7" name="Rectangle 36"/>
          <p:cNvSpPr/>
          <p:nvPr/>
        </p:nvSpPr>
        <p:spPr>
          <a:xfrm>
            <a:off x="5347309" y="1337566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8" name="Rectangle 37"/>
          <p:cNvSpPr/>
          <p:nvPr/>
        </p:nvSpPr>
        <p:spPr>
          <a:xfrm>
            <a:off x="5346044" y="17060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9" name="Rectangle 38"/>
          <p:cNvSpPr/>
          <p:nvPr/>
        </p:nvSpPr>
        <p:spPr>
          <a:xfrm>
            <a:off x="4848209" y="205292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40" name="Rectangle 39"/>
          <p:cNvSpPr/>
          <p:nvPr/>
        </p:nvSpPr>
        <p:spPr>
          <a:xfrm>
            <a:off x="446558" y="247531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Rectangle 40"/>
          <p:cNvSpPr/>
          <p:nvPr/>
        </p:nvSpPr>
        <p:spPr>
          <a:xfrm>
            <a:off x="3189758" y="247531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46558" y="3697875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53950" y="2824983"/>
            <a:ext cx="17284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Carpenter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739659" y="2824983"/>
            <a:ext cx="164339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Mechanic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4389" y="3815382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4389" y="4202147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862073" y="3815382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62073" y="4202147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83467" y="4522019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301362" y="379689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51" name="Rectangle 50"/>
          <p:cNvSpPr/>
          <p:nvPr/>
        </p:nvSpPr>
        <p:spPr>
          <a:xfrm>
            <a:off x="1300097" y="4165385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52" name="Rectangle 51"/>
          <p:cNvSpPr/>
          <p:nvPr/>
        </p:nvSpPr>
        <p:spPr>
          <a:xfrm>
            <a:off x="2589848" y="379456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53" name="Rectangle 52"/>
          <p:cNvSpPr/>
          <p:nvPr/>
        </p:nvSpPr>
        <p:spPr>
          <a:xfrm>
            <a:off x="2588583" y="416305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54" name="Rectangle 53"/>
          <p:cNvSpPr/>
          <p:nvPr/>
        </p:nvSpPr>
        <p:spPr>
          <a:xfrm>
            <a:off x="2090748" y="450992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291850" y="3821821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91850" y="4208586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19534" y="382182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19534" y="4208586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40928" y="4528458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058823" y="380333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61" name="Rectangle 60"/>
          <p:cNvSpPr/>
          <p:nvPr/>
        </p:nvSpPr>
        <p:spPr>
          <a:xfrm>
            <a:off x="4057558" y="417182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62" name="Rectangle 61"/>
          <p:cNvSpPr/>
          <p:nvPr/>
        </p:nvSpPr>
        <p:spPr>
          <a:xfrm>
            <a:off x="5347309" y="3801001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63" name="Rectangle 62"/>
          <p:cNvSpPr/>
          <p:nvPr/>
        </p:nvSpPr>
        <p:spPr>
          <a:xfrm>
            <a:off x="5346044" y="416949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64" name="Rectangle 63"/>
          <p:cNvSpPr/>
          <p:nvPr/>
        </p:nvSpPr>
        <p:spPr>
          <a:xfrm>
            <a:off x="4848209" y="451636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6558" y="492687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Rectangle 65"/>
          <p:cNvSpPr/>
          <p:nvPr/>
        </p:nvSpPr>
        <p:spPr>
          <a:xfrm>
            <a:off x="3189758" y="492687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446558" y="6149435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09849" y="5276543"/>
            <a:ext cx="241662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Fashion Model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00215" y="5276543"/>
            <a:ext cx="1322286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Lawyer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34389" y="6266942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4389" y="6653707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862073" y="6266942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862073" y="6653707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83467" y="6973579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301362" y="624845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76" name="Rectangle 75"/>
          <p:cNvSpPr/>
          <p:nvPr/>
        </p:nvSpPr>
        <p:spPr>
          <a:xfrm>
            <a:off x="1300097" y="6616945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77" name="Rectangle 76"/>
          <p:cNvSpPr/>
          <p:nvPr/>
        </p:nvSpPr>
        <p:spPr>
          <a:xfrm>
            <a:off x="2589848" y="624612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78" name="Rectangle 77"/>
          <p:cNvSpPr/>
          <p:nvPr/>
        </p:nvSpPr>
        <p:spPr>
          <a:xfrm>
            <a:off x="2588583" y="661461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79" name="Rectangle 78"/>
          <p:cNvSpPr/>
          <p:nvPr/>
        </p:nvSpPr>
        <p:spPr>
          <a:xfrm>
            <a:off x="2090748" y="696148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291850" y="6273381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91850" y="6660146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619534" y="627338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619534" y="6660146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740928" y="6980018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058823" y="625489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86" name="Rectangle 85"/>
          <p:cNvSpPr/>
          <p:nvPr/>
        </p:nvSpPr>
        <p:spPr>
          <a:xfrm>
            <a:off x="4057558" y="662338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87" name="Rectangle 86"/>
          <p:cNvSpPr/>
          <p:nvPr/>
        </p:nvSpPr>
        <p:spPr>
          <a:xfrm>
            <a:off x="5347309" y="6252561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88" name="Rectangle 87"/>
          <p:cNvSpPr/>
          <p:nvPr/>
        </p:nvSpPr>
        <p:spPr>
          <a:xfrm>
            <a:off x="5346044" y="662105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89" name="Rectangle 88"/>
          <p:cNvSpPr/>
          <p:nvPr/>
        </p:nvSpPr>
        <p:spPr>
          <a:xfrm>
            <a:off x="4848209" y="696792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0</a:t>
            </a:r>
            <a:endParaRPr lang="ko-KR" altLang="en-US" dirty="0"/>
          </a:p>
        </p:txBody>
      </p:sp>
      <p:sp>
        <p:nvSpPr>
          <p:cNvPr id="90" name="Rectangle 89"/>
          <p:cNvSpPr/>
          <p:nvPr/>
        </p:nvSpPr>
        <p:spPr>
          <a:xfrm>
            <a:off x="446558" y="739030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Rectangle 90"/>
          <p:cNvSpPr/>
          <p:nvPr/>
        </p:nvSpPr>
        <p:spPr>
          <a:xfrm>
            <a:off x="3189758" y="739030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446558" y="8612870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977224" y="7739978"/>
            <a:ext cx="168187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Journalist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914387" y="7739978"/>
            <a:ext cx="129394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Dentist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34389" y="8730377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34389" y="9117142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862073" y="8730377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862073" y="9117142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83467" y="9437014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301362" y="871188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1300097" y="9080380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2589848" y="870955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2588583" y="907804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2090748" y="94249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3291850" y="8736816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291850" y="9123581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619534" y="8736816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619534" y="9123581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740928" y="9443453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058823" y="871832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4057558" y="90868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5347309" y="8715996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5346044" y="908448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4848209" y="94313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82695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558" y="1187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3189758" y="1187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46558" y="1234440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09252" y="361548"/>
            <a:ext cx="161781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Historian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03817" y="361548"/>
            <a:ext cx="171508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Astronaut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4389" y="1351947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4389" y="1738712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62073" y="1351947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62073" y="1738712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83467" y="2058584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01362" y="13334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6" name="Rectangle 25"/>
          <p:cNvSpPr/>
          <p:nvPr/>
        </p:nvSpPr>
        <p:spPr>
          <a:xfrm>
            <a:off x="1300097" y="1701950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7" name="Rectangle 26"/>
          <p:cNvSpPr/>
          <p:nvPr/>
        </p:nvSpPr>
        <p:spPr>
          <a:xfrm>
            <a:off x="2589848" y="133112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8" name="Rectangle 27"/>
          <p:cNvSpPr/>
          <p:nvPr/>
        </p:nvSpPr>
        <p:spPr>
          <a:xfrm>
            <a:off x="2588583" y="16996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9" name="Rectangle 28"/>
          <p:cNvSpPr/>
          <p:nvPr/>
        </p:nvSpPr>
        <p:spPr>
          <a:xfrm>
            <a:off x="2090748" y="204648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291850" y="1358386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1850" y="1745151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19534" y="1358386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19534" y="1745151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40928" y="2065023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58823" y="133989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6" name="Rectangle 35"/>
          <p:cNvSpPr/>
          <p:nvPr/>
        </p:nvSpPr>
        <p:spPr>
          <a:xfrm>
            <a:off x="4057558" y="170838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37" name="Rectangle 36"/>
          <p:cNvSpPr/>
          <p:nvPr/>
        </p:nvSpPr>
        <p:spPr>
          <a:xfrm>
            <a:off x="5347309" y="1337566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8" name="Rectangle 37"/>
          <p:cNvSpPr/>
          <p:nvPr/>
        </p:nvSpPr>
        <p:spPr>
          <a:xfrm>
            <a:off x="5346044" y="17060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9" name="Rectangle 38"/>
          <p:cNvSpPr/>
          <p:nvPr/>
        </p:nvSpPr>
        <p:spPr>
          <a:xfrm>
            <a:off x="4848209" y="205292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40" name="Rectangle 39"/>
          <p:cNvSpPr/>
          <p:nvPr/>
        </p:nvSpPr>
        <p:spPr>
          <a:xfrm>
            <a:off x="446558" y="247531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Rectangle 40"/>
          <p:cNvSpPr/>
          <p:nvPr/>
        </p:nvSpPr>
        <p:spPr>
          <a:xfrm>
            <a:off x="3189758" y="247531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46558" y="3697875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071801" y="2824983"/>
            <a:ext cx="1492716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Scientist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12357" y="2824983"/>
            <a:ext cx="898003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Pilot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4389" y="3815382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4389" y="4202147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862073" y="3815382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62073" y="4202147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83467" y="4522019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301362" y="379689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51" name="Rectangle 50"/>
          <p:cNvSpPr/>
          <p:nvPr/>
        </p:nvSpPr>
        <p:spPr>
          <a:xfrm>
            <a:off x="1300097" y="4165385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52" name="Rectangle 51"/>
          <p:cNvSpPr/>
          <p:nvPr/>
        </p:nvSpPr>
        <p:spPr>
          <a:xfrm>
            <a:off x="2589848" y="379456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53" name="Rectangle 52"/>
          <p:cNvSpPr/>
          <p:nvPr/>
        </p:nvSpPr>
        <p:spPr>
          <a:xfrm>
            <a:off x="2588583" y="416305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54" name="Rectangle 53"/>
          <p:cNvSpPr/>
          <p:nvPr/>
        </p:nvSpPr>
        <p:spPr>
          <a:xfrm>
            <a:off x="2090748" y="450992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291850" y="3821821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91850" y="4208586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19534" y="382182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19534" y="4208586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40928" y="4528458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058823" y="380333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61" name="Rectangle 60"/>
          <p:cNvSpPr/>
          <p:nvPr/>
        </p:nvSpPr>
        <p:spPr>
          <a:xfrm>
            <a:off x="4057558" y="417182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62" name="Rectangle 61"/>
          <p:cNvSpPr/>
          <p:nvPr/>
        </p:nvSpPr>
        <p:spPr>
          <a:xfrm>
            <a:off x="5347309" y="3801001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63" name="Rectangle 62"/>
          <p:cNvSpPr/>
          <p:nvPr/>
        </p:nvSpPr>
        <p:spPr>
          <a:xfrm>
            <a:off x="5346044" y="416949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64" name="Rectangle 63"/>
          <p:cNvSpPr/>
          <p:nvPr/>
        </p:nvSpPr>
        <p:spPr>
          <a:xfrm>
            <a:off x="4848209" y="451636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6558" y="492687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Rectangle 65"/>
          <p:cNvSpPr/>
          <p:nvPr/>
        </p:nvSpPr>
        <p:spPr>
          <a:xfrm>
            <a:off x="3189758" y="492687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446558" y="6149435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149546" y="5276543"/>
            <a:ext cx="1337226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Cashier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342887" y="5276543"/>
            <a:ext cx="243694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Hotel Manager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34389" y="6266942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4389" y="6653707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862073" y="6266942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862073" y="6653707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83467" y="6973579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301362" y="624845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0</a:t>
            </a:r>
            <a:endParaRPr lang="ko-KR" altLang="en-US" dirty="0"/>
          </a:p>
        </p:txBody>
      </p:sp>
      <p:sp>
        <p:nvSpPr>
          <p:cNvPr id="76" name="Rectangle 75"/>
          <p:cNvSpPr/>
          <p:nvPr/>
        </p:nvSpPr>
        <p:spPr>
          <a:xfrm>
            <a:off x="1300097" y="6616945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77" name="Rectangle 76"/>
          <p:cNvSpPr/>
          <p:nvPr/>
        </p:nvSpPr>
        <p:spPr>
          <a:xfrm>
            <a:off x="2589848" y="624612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78" name="Rectangle 77"/>
          <p:cNvSpPr/>
          <p:nvPr/>
        </p:nvSpPr>
        <p:spPr>
          <a:xfrm>
            <a:off x="2588583" y="661461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79" name="Rectangle 78"/>
          <p:cNvSpPr/>
          <p:nvPr/>
        </p:nvSpPr>
        <p:spPr>
          <a:xfrm>
            <a:off x="2090748" y="696148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291850" y="6273381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91850" y="6660146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619534" y="627338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619534" y="6660146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740928" y="6980018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058823" y="625489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86" name="Rectangle 85"/>
          <p:cNvSpPr/>
          <p:nvPr/>
        </p:nvSpPr>
        <p:spPr>
          <a:xfrm>
            <a:off x="4057558" y="662338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87" name="Rectangle 86"/>
          <p:cNvSpPr/>
          <p:nvPr/>
        </p:nvSpPr>
        <p:spPr>
          <a:xfrm>
            <a:off x="5347309" y="6252561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88" name="Rectangle 87"/>
          <p:cNvSpPr/>
          <p:nvPr/>
        </p:nvSpPr>
        <p:spPr>
          <a:xfrm>
            <a:off x="5346044" y="662105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89" name="Rectangle 88"/>
          <p:cNvSpPr/>
          <p:nvPr/>
        </p:nvSpPr>
        <p:spPr>
          <a:xfrm>
            <a:off x="4848209" y="696792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90" name="Rectangle 89"/>
          <p:cNvSpPr/>
          <p:nvPr/>
        </p:nvSpPr>
        <p:spPr>
          <a:xfrm>
            <a:off x="446558" y="739030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Rectangle 90"/>
          <p:cNvSpPr/>
          <p:nvPr/>
        </p:nvSpPr>
        <p:spPr>
          <a:xfrm>
            <a:off x="3189758" y="739030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446558" y="8612870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010759" y="7739978"/>
            <a:ext cx="161480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Librarian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749406" y="7739978"/>
            <a:ext cx="1623906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Politician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34389" y="8730377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34389" y="9117142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862073" y="8730377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862073" y="9117142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83467" y="9437014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301362" y="871188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1300097" y="9080380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2589848" y="870955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2588583" y="907804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2090748" y="94249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3291850" y="8736816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291850" y="9123581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619534" y="8736816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619534" y="9123581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740928" y="9443453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058823" y="871832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4057558" y="90868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5347309" y="8715996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5346044" y="908448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4848209" y="94313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0570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558" y="1187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3189758" y="1187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46558" y="1234440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5481" y="361548"/>
            <a:ext cx="248536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Actor / Actress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40461" y="361548"/>
            <a:ext cx="1641796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Magician 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4389" y="1351947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4389" y="1738712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62073" y="1351947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62073" y="1738712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83467" y="2058584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01362" y="13334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6" name="Rectangle 25"/>
          <p:cNvSpPr/>
          <p:nvPr/>
        </p:nvSpPr>
        <p:spPr>
          <a:xfrm>
            <a:off x="1300097" y="1701950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7" name="Rectangle 26"/>
          <p:cNvSpPr/>
          <p:nvPr/>
        </p:nvSpPr>
        <p:spPr>
          <a:xfrm>
            <a:off x="2589848" y="133112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8" name="Rectangle 27"/>
          <p:cNvSpPr/>
          <p:nvPr/>
        </p:nvSpPr>
        <p:spPr>
          <a:xfrm>
            <a:off x="2588583" y="16996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9" name="Rectangle 28"/>
          <p:cNvSpPr/>
          <p:nvPr/>
        </p:nvSpPr>
        <p:spPr>
          <a:xfrm>
            <a:off x="2090748" y="204648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291850" y="1358386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1850" y="1745151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19534" y="1358386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19534" y="1745151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40928" y="2065023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58823" y="133989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6" name="Rectangle 35"/>
          <p:cNvSpPr/>
          <p:nvPr/>
        </p:nvSpPr>
        <p:spPr>
          <a:xfrm>
            <a:off x="4057558" y="170838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7" name="Rectangle 36"/>
          <p:cNvSpPr/>
          <p:nvPr/>
        </p:nvSpPr>
        <p:spPr>
          <a:xfrm>
            <a:off x="5347309" y="1337566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8" name="Rectangle 37"/>
          <p:cNvSpPr/>
          <p:nvPr/>
        </p:nvSpPr>
        <p:spPr>
          <a:xfrm>
            <a:off x="5346044" y="17060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9" name="Rectangle 38"/>
          <p:cNvSpPr/>
          <p:nvPr/>
        </p:nvSpPr>
        <p:spPr>
          <a:xfrm>
            <a:off x="4848209" y="205292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40" name="Rectangle 39"/>
          <p:cNvSpPr/>
          <p:nvPr/>
        </p:nvSpPr>
        <p:spPr>
          <a:xfrm>
            <a:off x="446558" y="247531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Rectangle 40"/>
          <p:cNvSpPr/>
          <p:nvPr/>
        </p:nvSpPr>
        <p:spPr>
          <a:xfrm>
            <a:off x="3189758" y="247531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46558" y="3697875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65280" y="2824983"/>
            <a:ext cx="230575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Photographer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47623" y="2824983"/>
            <a:ext cx="82747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CEO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4389" y="3815382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4389" y="4202147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862073" y="3815382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62073" y="4202147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83467" y="4522019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301362" y="379689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51" name="Rectangle 50"/>
          <p:cNvSpPr/>
          <p:nvPr/>
        </p:nvSpPr>
        <p:spPr>
          <a:xfrm>
            <a:off x="1300097" y="4165385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52" name="Rectangle 51"/>
          <p:cNvSpPr/>
          <p:nvPr/>
        </p:nvSpPr>
        <p:spPr>
          <a:xfrm>
            <a:off x="2589848" y="379456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53" name="Rectangle 52"/>
          <p:cNvSpPr/>
          <p:nvPr/>
        </p:nvSpPr>
        <p:spPr>
          <a:xfrm>
            <a:off x="2588583" y="416305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54" name="Rectangle 53"/>
          <p:cNvSpPr/>
          <p:nvPr/>
        </p:nvSpPr>
        <p:spPr>
          <a:xfrm>
            <a:off x="2090748" y="450992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291850" y="3821821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91850" y="4208586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19534" y="382182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19534" y="4208586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40928" y="4528458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058823" y="380333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61" name="Rectangle 60"/>
          <p:cNvSpPr/>
          <p:nvPr/>
        </p:nvSpPr>
        <p:spPr>
          <a:xfrm>
            <a:off x="4057558" y="417182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62" name="Rectangle 61"/>
          <p:cNvSpPr/>
          <p:nvPr/>
        </p:nvSpPr>
        <p:spPr>
          <a:xfrm>
            <a:off x="5347309" y="3801001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63" name="Rectangle 62"/>
          <p:cNvSpPr/>
          <p:nvPr/>
        </p:nvSpPr>
        <p:spPr>
          <a:xfrm>
            <a:off x="5346044" y="416949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64" name="Rectangle 63"/>
          <p:cNvSpPr/>
          <p:nvPr/>
        </p:nvSpPr>
        <p:spPr>
          <a:xfrm>
            <a:off x="4848209" y="451636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6558" y="492687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Rectangle 65"/>
          <p:cNvSpPr/>
          <p:nvPr/>
        </p:nvSpPr>
        <p:spPr>
          <a:xfrm>
            <a:off x="3189758" y="492687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446558" y="6149435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277402" y="5276543"/>
            <a:ext cx="108151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Tailor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462341" y="5276543"/>
            <a:ext cx="219803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Soccer Coach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34389" y="6266942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4389" y="6653707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862073" y="6266942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862073" y="6653707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83467" y="6973579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301362" y="624845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76" name="Rectangle 75"/>
          <p:cNvSpPr/>
          <p:nvPr/>
        </p:nvSpPr>
        <p:spPr>
          <a:xfrm>
            <a:off x="1300097" y="6616945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77" name="Rectangle 76"/>
          <p:cNvSpPr/>
          <p:nvPr/>
        </p:nvSpPr>
        <p:spPr>
          <a:xfrm>
            <a:off x="2589848" y="624612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78" name="Rectangle 77"/>
          <p:cNvSpPr/>
          <p:nvPr/>
        </p:nvSpPr>
        <p:spPr>
          <a:xfrm>
            <a:off x="2588583" y="661461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79" name="Rectangle 78"/>
          <p:cNvSpPr/>
          <p:nvPr/>
        </p:nvSpPr>
        <p:spPr>
          <a:xfrm>
            <a:off x="2090748" y="696148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291850" y="6273381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91850" y="6660146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619534" y="627338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619534" y="6660146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740928" y="6980018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058823" y="625489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86" name="Rectangle 85"/>
          <p:cNvSpPr/>
          <p:nvPr/>
        </p:nvSpPr>
        <p:spPr>
          <a:xfrm>
            <a:off x="4057558" y="662338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87" name="Rectangle 86"/>
          <p:cNvSpPr/>
          <p:nvPr/>
        </p:nvSpPr>
        <p:spPr>
          <a:xfrm>
            <a:off x="5347309" y="6252561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88" name="Rectangle 87"/>
          <p:cNvSpPr/>
          <p:nvPr/>
        </p:nvSpPr>
        <p:spPr>
          <a:xfrm>
            <a:off x="5346044" y="662105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89" name="Rectangle 88"/>
          <p:cNvSpPr/>
          <p:nvPr/>
        </p:nvSpPr>
        <p:spPr>
          <a:xfrm>
            <a:off x="4848209" y="696792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90" name="Rectangle 89"/>
          <p:cNvSpPr/>
          <p:nvPr/>
        </p:nvSpPr>
        <p:spPr>
          <a:xfrm>
            <a:off x="446558" y="739030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Rectangle 90"/>
          <p:cNvSpPr/>
          <p:nvPr/>
        </p:nvSpPr>
        <p:spPr>
          <a:xfrm>
            <a:off x="3189758" y="739030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446558" y="8612870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859403" y="7739978"/>
            <a:ext cx="1917513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Pharmacist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729112" y="7739978"/>
            <a:ext cx="166449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Therapist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34389" y="8730377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34389" y="9117142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862073" y="8730377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862073" y="9117142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83467" y="9437014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301362" y="871188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1300097" y="9080380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2589848" y="870955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2588583" y="907804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2090748" y="94249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3291850" y="8736816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291850" y="9123581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619534" y="8736816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619534" y="9123581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740928" y="9443453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058823" y="871832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4057558" y="90868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5347309" y="8715996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5346044" y="908448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4848209" y="94313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57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558" y="1187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3189758" y="1187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46558" y="1234440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6343" y="361548"/>
            <a:ext cx="2743636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Personal Trainer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0706" y="361548"/>
            <a:ext cx="1961307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Dog Walker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4389" y="1351947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4389" y="1738712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62073" y="1351947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62073" y="1738712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83467" y="2058584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01362" y="13334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26" name="Rectangle 25"/>
          <p:cNvSpPr/>
          <p:nvPr/>
        </p:nvSpPr>
        <p:spPr>
          <a:xfrm>
            <a:off x="1300097" y="1701950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7" name="Rectangle 26"/>
          <p:cNvSpPr/>
          <p:nvPr/>
        </p:nvSpPr>
        <p:spPr>
          <a:xfrm>
            <a:off x="2589848" y="133112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8" name="Rectangle 27"/>
          <p:cNvSpPr/>
          <p:nvPr/>
        </p:nvSpPr>
        <p:spPr>
          <a:xfrm>
            <a:off x="2588583" y="16996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9" name="Rectangle 28"/>
          <p:cNvSpPr/>
          <p:nvPr/>
        </p:nvSpPr>
        <p:spPr>
          <a:xfrm>
            <a:off x="2090748" y="204648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291850" y="1358386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1850" y="1745151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19534" y="1358386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19534" y="1745151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40928" y="2065023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58823" y="133989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6" name="Rectangle 35"/>
          <p:cNvSpPr/>
          <p:nvPr/>
        </p:nvSpPr>
        <p:spPr>
          <a:xfrm>
            <a:off x="4057558" y="170838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7" name="Rectangle 36"/>
          <p:cNvSpPr/>
          <p:nvPr/>
        </p:nvSpPr>
        <p:spPr>
          <a:xfrm>
            <a:off x="5347309" y="1337566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8" name="Rectangle 37"/>
          <p:cNvSpPr/>
          <p:nvPr/>
        </p:nvSpPr>
        <p:spPr>
          <a:xfrm>
            <a:off x="5346044" y="17060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9" name="Rectangle 38"/>
          <p:cNvSpPr/>
          <p:nvPr/>
        </p:nvSpPr>
        <p:spPr>
          <a:xfrm>
            <a:off x="4848209" y="205292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40" name="Rectangle 39"/>
          <p:cNvSpPr/>
          <p:nvPr/>
        </p:nvSpPr>
        <p:spPr>
          <a:xfrm>
            <a:off x="446558" y="247531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Rectangle 40"/>
          <p:cNvSpPr/>
          <p:nvPr/>
        </p:nvSpPr>
        <p:spPr>
          <a:xfrm>
            <a:off x="3189758" y="247531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46558" y="3697875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57325" y="2824983"/>
            <a:ext cx="212167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Unemployed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15464" y="2824983"/>
            <a:ext cx="209179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Veterinarian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4389" y="3815382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4389" y="4202147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862073" y="3815382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62073" y="4202147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83467" y="4522019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301362" y="379689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51" name="Rectangle 50"/>
          <p:cNvSpPr/>
          <p:nvPr/>
        </p:nvSpPr>
        <p:spPr>
          <a:xfrm>
            <a:off x="1300097" y="4165385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52" name="Rectangle 51"/>
          <p:cNvSpPr/>
          <p:nvPr/>
        </p:nvSpPr>
        <p:spPr>
          <a:xfrm>
            <a:off x="2589848" y="379456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53" name="Rectangle 52"/>
          <p:cNvSpPr/>
          <p:nvPr/>
        </p:nvSpPr>
        <p:spPr>
          <a:xfrm>
            <a:off x="2588583" y="416305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54" name="Rectangle 53"/>
          <p:cNvSpPr/>
          <p:nvPr/>
        </p:nvSpPr>
        <p:spPr>
          <a:xfrm>
            <a:off x="2090748" y="450992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291850" y="3821821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91850" y="4208586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19534" y="382182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19534" y="4208586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40928" y="4528458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058823" y="380333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61" name="Rectangle 60"/>
          <p:cNvSpPr/>
          <p:nvPr/>
        </p:nvSpPr>
        <p:spPr>
          <a:xfrm>
            <a:off x="4057558" y="417182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62" name="Rectangle 61"/>
          <p:cNvSpPr/>
          <p:nvPr/>
        </p:nvSpPr>
        <p:spPr>
          <a:xfrm>
            <a:off x="5347309" y="3801001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63" name="Rectangle 62"/>
          <p:cNvSpPr/>
          <p:nvPr/>
        </p:nvSpPr>
        <p:spPr>
          <a:xfrm>
            <a:off x="5346044" y="416949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64" name="Rectangle 63"/>
          <p:cNvSpPr/>
          <p:nvPr/>
        </p:nvSpPr>
        <p:spPr>
          <a:xfrm>
            <a:off x="4848209" y="451636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6558" y="492687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Rectangle 65"/>
          <p:cNvSpPr/>
          <p:nvPr/>
        </p:nvSpPr>
        <p:spPr>
          <a:xfrm>
            <a:off x="3189758" y="492687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446558" y="6149435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233961" y="5276543"/>
            <a:ext cx="1168397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Pastor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16183" y="5276543"/>
            <a:ext cx="129035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Athlete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34389" y="6266942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4389" y="6653707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862073" y="6266942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862073" y="6653707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83467" y="6973579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301362" y="624845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76" name="Rectangle 75"/>
          <p:cNvSpPr/>
          <p:nvPr/>
        </p:nvSpPr>
        <p:spPr>
          <a:xfrm>
            <a:off x="1300097" y="6616945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77" name="Rectangle 76"/>
          <p:cNvSpPr/>
          <p:nvPr/>
        </p:nvSpPr>
        <p:spPr>
          <a:xfrm>
            <a:off x="2589848" y="624612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78" name="Rectangle 77"/>
          <p:cNvSpPr/>
          <p:nvPr/>
        </p:nvSpPr>
        <p:spPr>
          <a:xfrm>
            <a:off x="2588583" y="661461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79" name="Rectangle 78"/>
          <p:cNvSpPr/>
          <p:nvPr/>
        </p:nvSpPr>
        <p:spPr>
          <a:xfrm>
            <a:off x="2090748" y="696148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291850" y="6273381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91850" y="6660146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619534" y="627338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619534" y="6660146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740928" y="6980018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058823" y="625489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86" name="Rectangle 85"/>
          <p:cNvSpPr/>
          <p:nvPr/>
        </p:nvSpPr>
        <p:spPr>
          <a:xfrm>
            <a:off x="4057558" y="662338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87" name="Rectangle 86"/>
          <p:cNvSpPr/>
          <p:nvPr/>
        </p:nvSpPr>
        <p:spPr>
          <a:xfrm>
            <a:off x="5347309" y="6252561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88" name="Rectangle 87"/>
          <p:cNvSpPr/>
          <p:nvPr/>
        </p:nvSpPr>
        <p:spPr>
          <a:xfrm>
            <a:off x="5346044" y="662105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89" name="Rectangle 88"/>
          <p:cNvSpPr/>
          <p:nvPr/>
        </p:nvSpPr>
        <p:spPr>
          <a:xfrm>
            <a:off x="4848209" y="696792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90" name="Rectangle 89"/>
          <p:cNvSpPr/>
          <p:nvPr/>
        </p:nvSpPr>
        <p:spPr>
          <a:xfrm>
            <a:off x="446558" y="739030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Rectangle 90"/>
          <p:cNvSpPr/>
          <p:nvPr/>
        </p:nvSpPr>
        <p:spPr>
          <a:xfrm>
            <a:off x="3189758" y="739030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446558" y="8612870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116652" y="7739978"/>
            <a:ext cx="1403013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Butcher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544895" y="7739978"/>
            <a:ext cx="203292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Salesperson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34389" y="8730377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34389" y="9117142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862073" y="8730377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862073" y="9117142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83467" y="9437014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301362" y="871188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1300097" y="9080380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2589848" y="870955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2588583" y="907804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2090748" y="94249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3291850" y="8736816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291850" y="9123581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619534" y="8736816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619534" y="9123581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740928" y="9443453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058823" y="871832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4057558" y="90868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5347309" y="8715996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5346044" y="908448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4848209" y="94313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49406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558" y="1187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3189758" y="1187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46558" y="1234440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97485" y="361548"/>
            <a:ext cx="164134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Secretary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31458" y="361548"/>
            <a:ext cx="185980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Supervisor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4389" y="1351947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4389" y="1738712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62073" y="1351947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62073" y="1738712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83467" y="2058584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01362" y="13334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6" name="Rectangle 25"/>
          <p:cNvSpPr/>
          <p:nvPr/>
        </p:nvSpPr>
        <p:spPr>
          <a:xfrm>
            <a:off x="1300097" y="1701950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7" name="Rectangle 26"/>
          <p:cNvSpPr/>
          <p:nvPr/>
        </p:nvSpPr>
        <p:spPr>
          <a:xfrm>
            <a:off x="2589848" y="133112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8" name="Rectangle 27"/>
          <p:cNvSpPr/>
          <p:nvPr/>
        </p:nvSpPr>
        <p:spPr>
          <a:xfrm>
            <a:off x="2588583" y="16996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9" name="Rectangle 28"/>
          <p:cNvSpPr/>
          <p:nvPr/>
        </p:nvSpPr>
        <p:spPr>
          <a:xfrm>
            <a:off x="2090748" y="204648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291850" y="1358386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1850" y="1745151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19534" y="1358386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19534" y="1745151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40928" y="2065023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58823" y="133989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6" name="Rectangle 35"/>
          <p:cNvSpPr/>
          <p:nvPr/>
        </p:nvSpPr>
        <p:spPr>
          <a:xfrm>
            <a:off x="4057558" y="170838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7" name="Rectangle 36"/>
          <p:cNvSpPr/>
          <p:nvPr/>
        </p:nvSpPr>
        <p:spPr>
          <a:xfrm>
            <a:off x="5347309" y="1337566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8" name="Rectangle 37"/>
          <p:cNvSpPr/>
          <p:nvPr/>
        </p:nvSpPr>
        <p:spPr>
          <a:xfrm>
            <a:off x="5346044" y="17060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9" name="Rectangle 38"/>
          <p:cNvSpPr/>
          <p:nvPr/>
        </p:nvSpPr>
        <p:spPr>
          <a:xfrm>
            <a:off x="4848209" y="205292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40" name="Rectangle 39"/>
          <p:cNvSpPr/>
          <p:nvPr/>
        </p:nvSpPr>
        <p:spPr>
          <a:xfrm>
            <a:off x="446558" y="247531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Rectangle 40"/>
          <p:cNvSpPr/>
          <p:nvPr/>
        </p:nvSpPr>
        <p:spPr>
          <a:xfrm>
            <a:off x="3189758" y="247531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46558" y="3697875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223284" y="2824983"/>
            <a:ext cx="118974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Florist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35456" y="2824983"/>
            <a:ext cx="14518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Surgeon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4389" y="3815382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4389" y="4202147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862073" y="3815382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62073" y="4202147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83467" y="4522019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301362" y="379689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51" name="Rectangle 50"/>
          <p:cNvSpPr/>
          <p:nvPr/>
        </p:nvSpPr>
        <p:spPr>
          <a:xfrm>
            <a:off x="1300097" y="4165385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52" name="Rectangle 51"/>
          <p:cNvSpPr/>
          <p:nvPr/>
        </p:nvSpPr>
        <p:spPr>
          <a:xfrm>
            <a:off x="2589848" y="379456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53" name="Rectangle 52"/>
          <p:cNvSpPr/>
          <p:nvPr/>
        </p:nvSpPr>
        <p:spPr>
          <a:xfrm>
            <a:off x="2588583" y="416305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54" name="Rectangle 53"/>
          <p:cNvSpPr/>
          <p:nvPr/>
        </p:nvSpPr>
        <p:spPr>
          <a:xfrm>
            <a:off x="2090748" y="450992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291850" y="3821821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91850" y="4208586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19534" y="382182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19534" y="4208586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40928" y="4528458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058823" y="380333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61" name="Rectangle 60"/>
          <p:cNvSpPr/>
          <p:nvPr/>
        </p:nvSpPr>
        <p:spPr>
          <a:xfrm>
            <a:off x="4057558" y="417182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62" name="Rectangle 61"/>
          <p:cNvSpPr/>
          <p:nvPr/>
        </p:nvSpPr>
        <p:spPr>
          <a:xfrm>
            <a:off x="5347309" y="3801001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63" name="Rectangle 62"/>
          <p:cNvSpPr/>
          <p:nvPr/>
        </p:nvSpPr>
        <p:spPr>
          <a:xfrm>
            <a:off x="5346044" y="416949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64" name="Rectangle 63"/>
          <p:cNvSpPr/>
          <p:nvPr/>
        </p:nvSpPr>
        <p:spPr>
          <a:xfrm>
            <a:off x="4848209" y="451636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65" name="Rectangle 64"/>
          <p:cNvSpPr/>
          <p:nvPr/>
        </p:nvSpPr>
        <p:spPr>
          <a:xfrm>
            <a:off x="446558" y="492687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Rectangle 65"/>
          <p:cNvSpPr/>
          <p:nvPr/>
        </p:nvSpPr>
        <p:spPr>
          <a:xfrm>
            <a:off x="3189758" y="4926870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446558" y="6149435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204017" y="5276543"/>
            <a:ext cx="122828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Janitor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24775" y="5276543"/>
            <a:ext cx="127316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Hunter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34389" y="6266942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4389" y="6653707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862073" y="6266942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862073" y="6653707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83467" y="6973579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301362" y="624845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76" name="Rectangle 75"/>
          <p:cNvSpPr/>
          <p:nvPr/>
        </p:nvSpPr>
        <p:spPr>
          <a:xfrm>
            <a:off x="1300097" y="6616945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77" name="Rectangle 76"/>
          <p:cNvSpPr/>
          <p:nvPr/>
        </p:nvSpPr>
        <p:spPr>
          <a:xfrm>
            <a:off x="2589848" y="624612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78" name="Rectangle 77"/>
          <p:cNvSpPr/>
          <p:nvPr/>
        </p:nvSpPr>
        <p:spPr>
          <a:xfrm>
            <a:off x="2588583" y="661461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79" name="Rectangle 78"/>
          <p:cNvSpPr/>
          <p:nvPr/>
        </p:nvSpPr>
        <p:spPr>
          <a:xfrm>
            <a:off x="2090748" y="696148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291850" y="6273381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91850" y="6660146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619534" y="627338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619534" y="6660146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740928" y="6980018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058823" y="6254892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86" name="Rectangle 85"/>
          <p:cNvSpPr/>
          <p:nvPr/>
        </p:nvSpPr>
        <p:spPr>
          <a:xfrm>
            <a:off x="4057558" y="6623384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87" name="Rectangle 86"/>
          <p:cNvSpPr/>
          <p:nvPr/>
        </p:nvSpPr>
        <p:spPr>
          <a:xfrm>
            <a:off x="5347309" y="6252561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88" name="Rectangle 87"/>
          <p:cNvSpPr/>
          <p:nvPr/>
        </p:nvSpPr>
        <p:spPr>
          <a:xfrm>
            <a:off x="5346044" y="662105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89" name="Rectangle 88"/>
          <p:cNvSpPr/>
          <p:nvPr/>
        </p:nvSpPr>
        <p:spPr>
          <a:xfrm>
            <a:off x="4848209" y="6967923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90" name="Rectangle 89"/>
          <p:cNvSpPr/>
          <p:nvPr/>
        </p:nvSpPr>
        <p:spPr>
          <a:xfrm>
            <a:off x="446558" y="739030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Rectangle 90"/>
          <p:cNvSpPr/>
          <p:nvPr/>
        </p:nvSpPr>
        <p:spPr>
          <a:xfrm>
            <a:off x="3189758" y="739030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446558" y="8612870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890342" y="7739978"/>
            <a:ext cx="1855636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Bodyguard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294251" y="7739978"/>
            <a:ext cx="253422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Survival Expert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34389" y="8730377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34389" y="9117142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862073" y="8730377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862073" y="9117142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83467" y="9437014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301362" y="871188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1300097" y="9080380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2589848" y="870955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2588583" y="907804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2090748" y="94249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3291850" y="8736816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291850" y="9123581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619534" y="8736816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619534" y="9123581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740928" y="9443453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058823" y="871832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4057558" y="90868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5347309" y="8715996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5346044" y="908448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4848209" y="94313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5398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558" y="1187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3189758" y="11875"/>
            <a:ext cx="2743200" cy="246888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46558" y="1234440"/>
            <a:ext cx="5486400" cy="0"/>
          </a:xfrm>
          <a:prstGeom prst="straightConnector1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1729" y="361548"/>
            <a:ext cx="249286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Rescue Worker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3985" y="361548"/>
            <a:ext cx="21347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Truck Driver</a:t>
            </a:r>
            <a:endParaRPr lang="ko-KR" altLang="en-US" sz="2800" dirty="0">
              <a:latin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4389" y="1351947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4389" y="1738712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62073" y="1351947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62073" y="1738712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83467" y="2058584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01362" y="13334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6" name="Rectangle 25"/>
          <p:cNvSpPr/>
          <p:nvPr/>
        </p:nvSpPr>
        <p:spPr>
          <a:xfrm>
            <a:off x="1300097" y="1701950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27" name="Rectangle 26"/>
          <p:cNvSpPr/>
          <p:nvPr/>
        </p:nvSpPr>
        <p:spPr>
          <a:xfrm>
            <a:off x="2589848" y="133112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28" name="Rectangle 27"/>
          <p:cNvSpPr/>
          <p:nvPr/>
        </p:nvSpPr>
        <p:spPr>
          <a:xfrm>
            <a:off x="2588583" y="169961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29" name="Rectangle 28"/>
          <p:cNvSpPr/>
          <p:nvPr/>
        </p:nvSpPr>
        <p:spPr>
          <a:xfrm>
            <a:off x="2090748" y="204648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291850" y="1358386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Defense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1850" y="1745151"/>
            <a:ext cx="815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Survival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19534" y="1358386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Social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19534" y="1745151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Health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40928" y="2065023"/>
            <a:ext cx="11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accent3">
                    <a:lumMod val="75000"/>
                  </a:schemeClr>
                </a:solidFill>
                <a:latin typeface="Bodoni MT" panose="02070603080606020203" pitchFamily="18" charset="0"/>
              </a:rPr>
              <a:t>Maintenance </a:t>
            </a:r>
            <a:endParaRPr lang="ko-KR" altLang="en-US" sz="1400" dirty="0">
              <a:solidFill>
                <a:schemeClr val="accent3">
                  <a:lumMod val="75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58823" y="1339897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36" name="Rectangle 35"/>
          <p:cNvSpPr/>
          <p:nvPr/>
        </p:nvSpPr>
        <p:spPr>
          <a:xfrm>
            <a:off x="4057558" y="1708389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7" name="Rectangle 36"/>
          <p:cNvSpPr/>
          <p:nvPr/>
        </p:nvSpPr>
        <p:spPr>
          <a:xfrm>
            <a:off x="5347309" y="1337566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8" name="Rectangle 37"/>
          <p:cNvSpPr/>
          <p:nvPr/>
        </p:nvSpPr>
        <p:spPr>
          <a:xfrm>
            <a:off x="5346044" y="170605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  <p:sp>
        <p:nvSpPr>
          <p:cNvPr id="39" name="Rectangle 38"/>
          <p:cNvSpPr/>
          <p:nvPr/>
        </p:nvSpPr>
        <p:spPr>
          <a:xfrm>
            <a:off x="4848209" y="2052928"/>
            <a:ext cx="320040" cy="32004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6515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744</Words>
  <Application>Microsoft Office PowerPoint</Application>
  <PresentationFormat>A4 Paper (210x297 mm)</PresentationFormat>
  <Paragraphs>728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맑은 고딕</vt:lpstr>
      <vt:lpstr>Arial</vt:lpstr>
      <vt:lpstr>Bodoni MT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공주교대컴퓨터과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2019-10-28T05:03:24Z</dcterms:created>
  <dcterms:modified xsi:type="dcterms:W3CDTF">2019-10-28T05:43:28Z</dcterms:modified>
</cp:coreProperties>
</file>