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7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6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001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3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05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04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792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4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09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6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0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67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4CA8F-4518-42C3-A9DE-3692D3FFA3AD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24EC-0304-41E2-B328-FE8400357E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90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62882" y="361548"/>
            <a:ext cx="13105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Farmer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53654" y="361548"/>
            <a:ext cx="221541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Police Officer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08102" y="2824983"/>
            <a:ext cx="182011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Firefighter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08966" y="2824983"/>
            <a:ext cx="110479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Nurse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03215" y="5276543"/>
            <a:ext cx="122988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Doctor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62177" y="5276543"/>
            <a:ext cx="199836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Hairdresser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75232" y="7739978"/>
            <a:ext cx="288585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Waiter / Waitress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182428" y="7739978"/>
            <a:ext cx="275787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Flight Attendant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39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7744" y="361548"/>
            <a:ext cx="210083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Psychologist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9735" y="361548"/>
            <a:ext cx="156324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Musician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181607" y="2824983"/>
            <a:ext cx="12731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Solider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09390" y="2824983"/>
            <a:ext cx="150393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Plumber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05090" y="5276543"/>
            <a:ext cx="182614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Electrician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729114" y="5061100"/>
            <a:ext cx="1664495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Massage </a:t>
            </a:r>
          </a:p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Therapist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118415" y="7739978"/>
            <a:ext cx="139948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Teacher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871908" y="7739978"/>
            <a:ext cx="13789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Student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079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82134" y="361548"/>
            <a:ext cx="18720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Taxi Driver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26784" y="361548"/>
            <a:ext cx="86914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Chef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276055" y="2824983"/>
            <a:ext cx="108420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Baker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777331" y="2824983"/>
            <a:ext cx="156805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Engineer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09623" y="5061100"/>
            <a:ext cx="2217081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Computer</a:t>
            </a:r>
          </a:p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Programmer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59671" y="5276543"/>
            <a:ext cx="180337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Paramedic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51999" y="7739978"/>
            <a:ext cx="193232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Accountant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689135" y="7739978"/>
            <a:ext cx="17444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Bartender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385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43561" y="361548"/>
            <a:ext cx="174919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Nail Artist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2239" y="361548"/>
            <a:ext cx="129824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Painter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53950" y="2824983"/>
            <a:ext cx="172842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Carpenter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739659" y="2824983"/>
            <a:ext cx="164339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Mechanic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09849" y="5276543"/>
            <a:ext cx="241662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Fashion Model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00215" y="5276543"/>
            <a:ext cx="132228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Lawyer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77224" y="7739978"/>
            <a:ext cx="168187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Journalist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914387" y="7739978"/>
            <a:ext cx="129394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Dentist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269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09252" y="361548"/>
            <a:ext cx="161781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Historian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3817" y="361548"/>
            <a:ext cx="171508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Astronaut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71801" y="2824983"/>
            <a:ext cx="149271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Scientist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2357" y="2824983"/>
            <a:ext cx="89800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Pilot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149546" y="5276543"/>
            <a:ext cx="133722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Cashier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42887" y="5276543"/>
            <a:ext cx="243694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Hotel Manager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010759" y="7739978"/>
            <a:ext cx="16148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Librarian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49406" y="7739978"/>
            <a:ext cx="162390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Politician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057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5481" y="361548"/>
            <a:ext cx="24853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Actor / Actress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40461" y="361548"/>
            <a:ext cx="164179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Magician 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65280" y="2824983"/>
            <a:ext cx="230575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Photographer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47623" y="2824983"/>
            <a:ext cx="82747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CEO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77402" y="5276543"/>
            <a:ext cx="108151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Tailor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62341" y="5276543"/>
            <a:ext cx="219803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Soccer Coach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59403" y="7739978"/>
            <a:ext cx="191751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Pharmacist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29112" y="7739978"/>
            <a:ext cx="166449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Therapist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5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6343" y="361548"/>
            <a:ext cx="274363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Personal Trainer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0706" y="361548"/>
            <a:ext cx="196130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Dog Walker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7325" y="2824983"/>
            <a:ext cx="212167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Unemployed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15464" y="2824983"/>
            <a:ext cx="209179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Veterinarian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33961" y="5276543"/>
            <a:ext cx="116839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Pastor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16183" y="5276543"/>
            <a:ext cx="129035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Athlete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116652" y="7739978"/>
            <a:ext cx="140301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Butcher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544895" y="7739978"/>
            <a:ext cx="203292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Salesperson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9406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7485" y="361548"/>
            <a:ext cx="164134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Secretary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31458" y="361548"/>
            <a:ext cx="18598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Supervisor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40" name="Rectangle 39"/>
          <p:cNvSpPr/>
          <p:nvPr/>
        </p:nvSpPr>
        <p:spPr>
          <a:xfrm>
            <a:off x="4465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3189758" y="247531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6558" y="369787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223284" y="2824983"/>
            <a:ext cx="118974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Florist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35456" y="2824983"/>
            <a:ext cx="1451808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Surgeon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4389" y="381538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389" y="420214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62073" y="381538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62073" y="420214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467" y="452201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01362" y="37968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1" name="Rectangle 50"/>
          <p:cNvSpPr/>
          <p:nvPr/>
        </p:nvSpPr>
        <p:spPr>
          <a:xfrm>
            <a:off x="1300097" y="416538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89848" y="379456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88583" y="416305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4" name="Rectangle 53"/>
          <p:cNvSpPr/>
          <p:nvPr/>
        </p:nvSpPr>
        <p:spPr>
          <a:xfrm>
            <a:off x="2090748" y="45099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291850" y="382182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91850" y="420858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19534" y="382182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19534" y="420858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0928" y="452845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8823" y="380333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7558" y="417182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47309" y="380100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63" name="Rectangle 62"/>
          <p:cNvSpPr/>
          <p:nvPr/>
        </p:nvSpPr>
        <p:spPr>
          <a:xfrm>
            <a:off x="5346044" y="416949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4" name="Rectangle 63"/>
          <p:cNvSpPr/>
          <p:nvPr/>
        </p:nvSpPr>
        <p:spPr>
          <a:xfrm>
            <a:off x="4848209" y="451636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65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ectangle 65"/>
          <p:cNvSpPr/>
          <p:nvPr/>
        </p:nvSpPr>
        <p:spPr>
          <a:xfrm>
            <a:off x="3189758" y="4926870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46558" y="6149435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04017" y="5276543"/>
            <a:ext cx="122828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Janitor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24775" y="5276543"/>
            <a:ext cx="127316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Hunter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4389" y="62669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4389" y="6653707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62073" y="6266942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62073" y="66537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83467" y="6973579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301362" y="62484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76" name="Rectangle 75"/>
          <p:cNvSpPr/>
          <p:nvPr/>
        </p:nvSpPr>
        <p:spPr>
          <a:xfrm>
            <a:off x="1300097" y="6616945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7" name="Rectangle 76"/>
          <p:cNvSpPr/>
          <p:nvPr/>
        </p:nvSpPr>
        <p:spPr>
          <a:xfrm>
            <a:off x="2589848" y="624612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88583" y="661461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79" name="Rectangle 78"/>
          <p:cNvSpPr/>
          <p:nvPr/>
        </p:nvSpPr>
        <p:spPr>
          <a:xfrm>
            <a:off x="2090748" y="69614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291850" y="6273381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91850" y="6660146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19534" y="627338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619534" y="666014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40928" y="6980018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058823" y="6254892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6" name="Rectangle 85"/>
          <p:cNvSpPr/>
          <p:nvPr/>
        </p:nvSpPr>
        <p:spPr>
          <a:xfrm>
            <a:off x="4057558" y="6623384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7309" y="6252561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8" name="Rectangle 87"/>
          <p:cNvSpPr/>
          <p:nvPr/>
        </p:nvSpPr>
        <p:spPr>
          <a:xfrm>
            <a:off x="5346044" y="662105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89" name="Rectangle 88"/>
          <p:cNvSpPr/>
          <p:nvPr/>
        </p:nvSpPr>
        <p:spPr>
          <a:xfrm>
            <a:off x="4848209" y="6967923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65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/>
          <p:cNvSpPr/>
          <p:nvPr/>
        </p:nvSpPr>
        <p:spPr>
          <a:xfrm>
            <a:off x="3189758" y="739030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46558" y="861287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90342" y="7739978"/>
            <a:ext cx="185563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Bodyguard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294251" y="7739978"/>
            <a:ext cx="253422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Survival Expert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4389" y="873037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4389" y="911714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62073" y="873037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862073" y="911714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83467" y="943701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01362" y="87118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0097" y="908038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589848" y="870955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588583" y="907804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090748" y="94249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50" y="873681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91850" y="912358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19534" y="873681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619534" y="912358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740928" y="944345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58823" y="87183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057558" y="90868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47309" y="871599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346044" y="908448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848209" y="94313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539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5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3189758" y="11875"/>
            <a:ext cx="2743200" cy="246888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6558" y="1234440"/>
            <a:ext cx="5486400" cy="0"/>
          </a:xfrm>
          <a:prstGeom prst="straightConnector1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729" y="361548"/>
            <a:ext cx="249286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Rescue Worker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3985" y="361548"/>
            <a:ext cx="21347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Truck Driver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389" y="1351947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89" y="1738712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2073" y="1351947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62073" y="173871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3467" y="205858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1362" y="13334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00097" y="1701950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89848" y="133112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28" name="Rectangle 27"/>
          <p:cNvSpPr/>
          <p:nvPr/>
        </p:nvSpPr>
        <p:spPr>
          <a:xfrm>
            <a:off x="2588583" y="169961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2090748" y="20464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91850" y="1358386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Defense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50" y="1745151"/>
            <a:ext cx="81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Survival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534" y="135838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Social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9534" y="1745151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Health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0928" y="2065023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accent3">
                    <a:lumMod val="75000"/>
                  </a:schemeClr>
                </a:solidFill>
                <a:latin typeface="Bodoni MT" panose="02070603080606020203" pitchFamily="18" charset="0"/>
              </a:rPr>
              <a:t>Maintenance </a:t>
            </a:r>
            <a:endParaRPr lang="ko-KR" altLang="en-US" sz="1400" dirty="0">
              <a:solidFill>
                <a:schemeClr val="accent3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58823" y="1339897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57558" y="1708389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47309" y="1337566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6044" y="170605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4848209" y="2052928"/>
            <a:ext cx="320040" cy="32004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6515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744</Words>
  <Application>Microsoft Office PowerPoint</Application>
  <PresentationFormat>A4 Paper (210x297 mm)</PresentationFormat>
  <Paragraphs>728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맑은 고딕</vt:lpstr>
      <vt:lpstr>Arial</vt:lpstr>
      <vt:lpstr>Bodoni MT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2019-10-28T05:03:24Z</dcterms:created>
  <dcterms:modified xsi:type="dcterms:W3CDTF">2019-10-28T05:43:28Z</dcterms:modified>
</cp:coreProperties>
</file>