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5" r:id="rId6"/>
    <p:sldId id="262" r:id="rId7"/>
    <p:sldId id="263" r:id="rId8"/>
    <p:sldId id="264" r:id="rId9"/>
    <p:sldId id="25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65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414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58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82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632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782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29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385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88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14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09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1F7FC-BBD0-4504-95AC-F904609F1FDC}" type="datetimeFigureOut">
              <a:rPr lang="ko-KR" altLang="en-US" smtClean="0"/>
              <a:t>2020-03-12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23340-083C-4C00-97A2-65F712AA9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090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tofmanliness.com/articles/canon-of-delivery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8435" y="50280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endParaRPr lang="ko-KR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7697" y="-419790"/>
            <a:ext cx="2893742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34400" b="1" dirty="0">
              <a:solidFill>
                <a:schemeClr val="accent5">
                  <a:lumMod val="60000"/>
                  <a:lumOff val="4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788" y="753078"/>
            <a:ext cx="40158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dirty="0" smtClean="0">
                <a:solidFill>
                  <a:schemeClr val="accent2">
                    <a:lumMod val="75000"/>
                  </a:schemeClr>
                </a:solidFill>
                <a:latin typeface="양재소슬체S" panose="02020603020101020101" pitchFamily="18" charset="-127"/>
                <a:ea typeface="양재소슬체S" panose="02020603020101020101" pitchFamily="18" charset="-127"/>
              </a:rPr>
              <a:t>Canons</a:t>
            </a:r>
            <a:endParaRPr lang="ko-KR" altLang="en-US" sz="11500" b="1" dirty="0">
              <a:solidFill>
                <a:schemeClr val="accent2">
                  <a:lumMod val="7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055" y="1351346"/>
            <a:ext cx="585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3438" y="2079080"/>
            <a:ext cx="49536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dirty="0" smtClean="0">
                <a:solidFill>
                  <a:schemeClr val="accent2">
                    <a:lumMod val="75000"/>
                  </a:schemeClr>
                </a:solidFill>
                <a:latin typeface="양재소슬체S" panose="02020603020101020101" pitchFamily="18" charset="-127"/>
                <a:ea typeface="양재소슬체S" panose="02020603020101020101" pitchFamily="18" charset="-127"/>
              </a:rPr>
              <a:t>Rhetoric </a:t>
            </a:r>
            <a:endParaRPr lang="ko-KR" altLang="en-US" sz="11500" b="1" dirty="0">
              <a:solidFill>
                <a:schemeClr val="accent2">
                  <a:lumMod val="7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127" y="4328374"/>
            <a:ext cx="15808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5136" y="4319788"/>
            <a:ext cx="12153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2660" y="4319787"/>
            <a:ext cx="11673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2094" y="4311200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4058" y="4329440"/>
            <a:ext cx="144943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620" y="4327072"/>
            <a:ext cx="12153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3143" y="4327468"/>
            <a:ext cx="14189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34248" y="4311199"/>
            <a:ext cx="13356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ko-KR" altLang="en-US" sz="13800" b="1" spc="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5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5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5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5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 p14:presetBounceEnd="5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43214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y2mate.com - penn says I love you dog_0t-4u9xGL9k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2609" y="2237516"/>
            <a:ext cx="3779859" cy="377985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ko-KR" sz="5400" b="1" dirty="0" smtClean="0">
                <a:solidFill>
                  <a:srgbClr val="00B050"/>
                </a:solidFill>
              </a:rPr>
              <a:t>Delivery </a:t>
            </a:r>
            <a:endParaRPr lang="ko-KR" altLang="en-US" b="1" dirty="0">
              <a:solidFill>
                <a:srgbClr val="00B05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How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 it is said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Volume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Tone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Intonation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Clarity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Body Language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Hand gestures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PPT</a:t>
            </a:r>
          </a:p>
          <a:p>
            <a:pPr lvl="1"/>
            <a:r>
              <a:rPr lang="en-US" altLang="ko-KR" dirty="0" err="1" smtClean="0">
                <a:solidFill>
                  <a:schemeClr val="accent2">
                    <a:lumMod val="75000"/>
                  </a:schemeClr>
                </a:solidFill>
              </a:rPr>
              <a:t>Realia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Props </a:t>
            </a:r>
          </a:p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Think about your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audience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Image result for tv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79" y="1977081"/>
            <a:ext cx="5599391" cy="4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209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43214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5400" b="1" dirty="0" smtClean="0">
                <a:solidFill>
                  <a:srgbClr val="00B050"/>
                </a:solidFill>
              </a:rPr>
              <a:t>Demosthenes </a:t>
            </a:r>
            <a:endParaRPr lang="ko-KR" alt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Practiced his speeches with pebbles in his mouth</a:t>
            </a:r>
          </a:p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Ran while practicing</a:t>
            </a:r>
          </a:p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Shouted it over the seashore and the roaring waves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Image result for demosthe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52" y="0"/>
            <a:ext cx="5066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demosth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52" y="0"/>
            <a:ext cx="506634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43214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5400" b="1" dirty="0" smtClean="0">
                <a:solidFill>
                  <a:srgbClr val="00B050"/>
                </a:solidFill>
              </a:rPr>
              <a:t>Nowadays</a:t>
            </a:r>
            <a:endParaRPr lang="ko-KR" alt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65" y="2442438"/>
            <a:ext cx="5463018" cy="2606217"/>
          </a:xfrm>
        </p:spPr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Natural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 speech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Authenticity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“someone to drink a beer with”</a:t>
            </a:r>
          </a:p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Distrust of the well spoken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Silver-tongued deceiver </a:t>
            </a:r>
          </a:p>
          <a:p>
            <a:endParaRPr lang="en-US" altLang="ko-KR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y2mate.com - 8 Years Of 'Bushisms'_AioJbNL1JS8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2186" y="2442438"/>
            <a:ext cx="4771979" cy="3578984"/>
          </a:xfrm>
          <a:prstGeom prst="rect">
            <a:avLst/>
          </a:prstGeom>
        </p:spPr>
      </p:pic>
      <p:pic>
        <p:nvPicPr>
          <p:cNvPr id="5" name="Picture 2" descr="Image result for tv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83" y="1977081"/>
            <a:ext cx="6072491" cy="4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2902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7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Reagan and the age issue_fJhCjMfRndk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8" y="2169266"/>
            <a:ext cx="5032444" cy="3774333"/>
          </a:xfrm>
          <a:prstGeom prst="rect">
            <a:avLst/>
          </a:prstGeom>
        </p:spPr>
      </p:pic>
      <p:pic>
        <p:nvPicPr>
          <p:cNvPr id="5" name="Picture 2" descr="Image result for tv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2" y="1613177"/>
            <a:ext cx="6817064" cy="52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955276" y="0"/>
            <a:ext cx="5236723" cy="6858000"/>
          </a:xfrm>
          <a:prstGeom prst="roundRect">
            <a:avLst>
              <a:gd name="adj" fmla="val 15536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209410" y="916366"/>
            <a:ext cx="4648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You are already the oldest president in history…</a:t>
            </a:r>
            <a:endParaRPr lang="ko-KR" alt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9408" y="3102325"/>
            <a:ext cx="4648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will not make age and issue of this campaign </a:t>
            </a:r>
            <a:endParaRPr lang="ko-KR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392" y="4259931"/>
            <a:ext cx="4742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am not going to exploit, for political purposes, my opponents youth and inexperience </a:t>
            </a:r>
            <a:endParaRPr lang="ko-KR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43214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B050"/>
                </a:solidFill>
              </a:rPr>
              <a:t>Techniques to Consider 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Master the  … 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pause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Pacing </a:t>
            </a:r>
          </a:p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Body language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Shows emotion, audience reflects feelings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Adds information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Confidence </a:t>
            </a:r>
          </a:p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Tone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Vary your voice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Don’t be a robot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Inflections </a:t>
            </a:r>
          </a:p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Hand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 Gestures 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teddy theodore roosevelt giving speech pointing hand ges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32" y="1960273"/>
            <a:ext cx="4255168" cy="489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43214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B050"/>
                </a:solidFill>
              </a:rPr>
              <a:t>Techniques to Consider 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59316" cy="435133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Match your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speed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 with your emotion</a:t>
            </a:r>
          </a:p>
          <a:p>
            <a:pPr lvl="1"/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Rapid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:  haste, alarm, confusion, anger, fear, revenge, terror </a:t>
            </a:r>
          </a:p>
          <a:p>
            <a:pPr lvl="1"/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Quick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:  joy, hope, playfulness, humor</a:t>
            </a:r>
          </a:p>
          <a:p>
            <a:pPr lvl="1"/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Moderate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: Good for narration, descriptions, and teaching</a:t>
            </a:r>
          </a:p>
          <a:p>
            <a:pPr lvl="1"/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Slow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: gloom, sorrow, melancholy, grief, pity, admiration, reverence, dignity, authority, awe, power, majesty  </a:t>
            </a:r>
          </a:p>
          <a:p>
            <a:pPr lvl="1"/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Very slow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: used to express the strongest and deepest emotions.  </a:t>
            </a:r>
          </a:p>
        </p:txBody>
      </p:sp>
      <p:pic>
        <p:nvPicPr>
          <p:cNvPr id="6" name="Picture 2" descr="Image result for spee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-277" r="18541" b="14999"/>
          <a:stretch/>
        </p:blipFill>
        <p:spPr bwMode="auto">
          <a:xfrm flipH="1">
            <a:off x="7891234" y="3114675"/>
            <a:ext cx="4407858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43214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B050"/>
                </a:solidFill>
              </a:rPr>
              <a:t>Techniques to Consider 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Voice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intensity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Vary from soft to loud </a:t>
            </a:r>
          </a:p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Enunciate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Can the audience understand you?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Tongue twisters </a:t>
            </a:r>
            <a:endParaRPr lang="en-US" altLang="ko-K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Eye Contract 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A few seconds with everyone </a:t>
            </a:r>
            <a:endParaRPr lang="en-US" altLang="ko-KR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ko-KR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8" name="Picture 6" descr="Image result for eye cont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79" y="2759676"/>
            <a:ext cx="6147485" cy="409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Delivery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https://www.artofmanliness.com/articles/canon-of-delivery/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0817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249</Words>
  <Application>Microsoft Office PowerPoint</Application>
  <PresentationFormat>Widescreen</PresentationFormat>
  <Paragraphs>67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HY견고딕</vt:lpstr>
      <vt:lpstr>맑은 고딕</vt:lpstr>
      <vt:lpstr>양재소슬체S</vt:lpstr>
      <vt:lpstr>Arial</vt:lpstr>
      <vt:lpstr>Office Theme</vt:lpstr>
      <vt:lpstr>PowerPoint Presentation</vt:lpstr>
      <vt:lpstr>Delivery </vt:lpstr>
      <vt:lpstr>Demosthenes </vt:lpstr>
      <vt:lpstr>Nowadays</vt:lpstr>
      <vt:lpstr>PowerPoint Presentation</vt:lpstr>
      <vt:lpstr>Techniques to Consider </vt:lpstr>
      <vt:lpstr>Techniques to Consider </vt:lpstr>
      <vt:lpstr>Techniques to Consider </vt:lpstr>
      <vt:lpstr>Delivery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15</cp:revision>
  <dcterms:created xsi:type="dcterms:W3CDTF">2020-03-09T08:22:55Z</dcterms:created>
  <dcterms:modified xsi:type="dcterms:W3CDTF">2020-03-12T07:38:14Z</dcterms:modified>
</cp:coreProperties>
</file>