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56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61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65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46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46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37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93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9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05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36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9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5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2428-3140-4E3F-8E50-5532722DEE60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D17F-147D-484C-82A1-68E5458996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7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ofmanliness.com/articles/classical-rhetoric-101-the-five-canons-of-rhetoric-memory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435" y="50280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697" y="-419790"/>
            <a:ext cx="28937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4400" b="1" dirty="0">
              <a:solidFill>
                <a:schemeClr val="accent5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88" y="753078"/>
            <a:ext cx="40158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Canons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055" y="1351346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438" y="2079080"/>
            <a:ext cx="4953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Rhetoric 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429" y="4328374"/>
            <a:ext cx="19688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667" y="4319788"/>
            <a:ext cx="12153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493" y="4319787"/>
            <a:ext cx="19688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6731" y="4311200"/>
            <a:ext cx="16353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0544" y="4329440"/>
            <a:ext cx="14189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7951" y="4327072"/>
            <a:ext cx="13356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Memory</a:t>
            </a:r>
            <a:endParaRPr lang="ko-KR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Not as important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nowadays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Socrates believed writing weakened the memory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Ethos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(at least in ancient times)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Experts don’t need to rely on notes</a:t>
            </a: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telepromp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64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04" y="3295134"/>
            <a:ext cx="3562865" cy="356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Memory</a:t>
            </a:r>
            <a:endParaRPr lang="ko-KR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Memorization allows:</a:t>
            </a:r>
          </a:p>
          <a:p>
            <a:pPr lvl="1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Eye contact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Personality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Natural story telling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eye conta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4" y="2237707"/>
            <a:ext cx="6937376" cy="46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Memory Strategies </a:t>
            </a:r>
            <a:endParaRPr lang="ko-KR" alt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Mnemonic devices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Have a clear plan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Break the plan into smaller bits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Break those into the facts, etc. 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Localize it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Pretend it is happening in front of you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eye 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14725"/>
            <a:ext cx="594360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Memorable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Its also about having the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audience remember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Have a list of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back ups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Quotations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Facts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Antidotes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back up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30" y="2988708"/>
            <a:ext cx="7534469" cy="393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5400" b="1" dirty="0" smtClean="0">
                <a:solidFill>
                  <a:srgbClr val="00B050"/>
                </a:solidFill>
              </a:rPr>
              <a:t>Memorable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Solid introduction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Clearly laid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plan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for your speech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Blueprint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Rhetorical devices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Analogies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Power of Three 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Call to Action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call to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29" y="2593910"/>
            <a:ext cx="8101771" cy="426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Memory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https://www.artofmanliness.com/articles/classical-rhetoric-101-the-five-canons-of-rhetoric-memory/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03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HY견고딕</vt:lpstr>
      <vt:lpstr>맑은 고딕</vt:lpstr>
      <vt:lpstr>양재소슬체S</vt:lpstr>
      <vt:lpstr>Arial</vt:lpstr>
      <vt:lpstr>Office Theme</vt:lpstr>
      <vt:lpstr>PowerPoint Presentation</vt:lpstr>
      <vt:lpstr>Memory</vt:lpstr>
      <vt:lpstr>Memory</vt:lpstr>
      <vt:lpstr>Memory Strategies </vt:lpstr>
      <vt:lpstr>Memorable </vt:lpstr>
      <vt:lpstr>Memorable </vt:lpstr>
      <vt:lpstr>Memory 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2020-03-09T08:22:14Z</dcterms:created>
  <dcterms:modified xsi:type="dcterms:W3CDTF">2020-03-12T07:13:08Z</dcterms:modified>
</cp:coreProperties>
</file>