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2" r:id="rId13"/>
    <p:sldId id="270" r:id="rId14"/>
    <p:sldId id="268" r:id="rId15"/>
    <p:sldId id="273" r:id="rId16"/>
    <p:sldId id="274" r:id="rId17"/>
    <p:sldId id="269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0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49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4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3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6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65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4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3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3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D2A1-1FBE-44F0-AED8-75B990945225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3D24-493F-485B-B002-BCE006860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36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dayknightgames.com/tworoomsandabo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 rooms and a 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62" y="0"/>
            <a:ext cx="7209138" cy="720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869" y="6382950"/>
            <a:ext cx="588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http://www.tuesdayknightgames.com/tworoomsandaboom/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71" y="1377736"/>
            <a:ext cx="6264127" cy="4116902"/>
          </a:xfrm>
        </p:spPr>
        <p:txBody>
          <a:bodyPr anchor="ctr">
            <a:noAutofit/>
          </a:bodyPr>
          <a:lstStyle/>
          <a:p>
            <a:r>
              <a:rPr lang="en-US" altLang="ko-KR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Two Rooms </a:t>
            </a:r>
            <a:r>
              <a:rPr lang="en-US" altLang="ko-K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and a </a:t>
            </a:r>
            <a:r>
              <a:rPr lang="en-US" altLang="ko-KR" sz="138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BOOM</a:t>
            </a:r>
            <a:endParaRPr lang="ko-KR" alt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k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83994" y="634098"/>
            <a:ext cx="5415312" cy="55707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Sharing Information: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dirty="0" smtClean="0"/>
              <a:t>You can </a:t>
            </a:r>
            <a:r>
              <a:rPr lang="en-US" altLang="ko-KR" sz="4400" dirty="0" smtClean="0">
                <a:solidFill>
                  <a:srgbClr val="FFFF00"/>
                </a:solidFill>
              </a:rPr>
              <a:t>ask/tell</a:t>
            </a:r>
            <a:r>
              <a:rPr lang="en-US" altLang="ko-KR" sz="4400" dirty="0" smtClean="0"/>
              <a:t>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dirty="0" smtClean="0"/>
              <a:t>You can choose to </a:t>
            </a:r>
            <a:r>
              <a:rPr lang="en-US" altLang="ko-KR" sz="4400" dirty="0" smtClean="0">
                <a:solidFill>
                  <a:srgbClr val="FFFF00"/>
                </a:solidFill>
              </a:rPr>
              <a:t>show</a:t>
            </a:r>
            <a:r>
              <a:rPr lang="en-US" altLang="ko-KR" sz="4400" dirty="0" smtClean="0"/>
              <a:t> your color and/or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400" dirty="0" smtClean="0"/>
              <a:t>You can’t talk to the other room</a:t>
            </a:r>
            <a:endParaRPr lang="ko-KR" alt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3162646" y="43629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523652" y="43187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952152" y="216972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174678" y="1188764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033711" y="513977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69" y="325932"/>
            <a:ext cx="534354" cy="7904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92" y="654348"/>
            <a:ext cx="530458" cy="7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726" y="2265316"/>
            <a:ext cx="6506580" cy="2308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Additional Roles:</a:t>
            </a:r>
          </a:p>
          <a:p>
            <a:pPr algn="ctr"/>
            <a:r>
              <a:rPr lang="en-US" altLang="ko-KR" sz="4800" dirty="0" smtClean="0">
                <a:solidFill>
                  <a:srgbClr val="FFFF00"/>
                </a:solidFill>
                <a:latin typeface="Cooper Blk BT" pitchFamily="2" charset="0"/>
              </a:rPr>
              <a:t>Angel</a:t>
            </a:r>
          </a:p>
          <a:p>
            <a:pPr algn="ctr"/>
            <a:r>
              <a:rPr lang="en-US" altLang="ko-KR" sz="4800" dirty="0" smtClean="0"/>
              <a:t>You </a:t>
            </a:r>
            <a:r>
              <a:rPr lang="en-US" altLang="ko-KR" sz="4800" b="1" dirty="0" smtClean="0"/>
              <a:t>must</a:t>
            </a:r>
            <a:r>
              <a:rPr lang="en-US" altLang="ko-KR" sz="4800" dirty="0" smtClean="0"/>
              <a:t> tell the truth</a:t>
            </a:r>
            <a:endParaRPr lang="ko-KR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2652">
            <a:off x="208603" y="147840"/>
            <a:ext cx="3587754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1" y="1347970"/>
            <a:ext cx="3592022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726" y="2265316"/>
            <a:ext cx="6506580" cy="2308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Additional Roles:</a:t>
            </a:r>
          </a:p>
          <a:p>
            <a:pPr algn="ctr"/>
            <a:r>
              <a:rPr lang="en-US" altLang="ko-KR" sz="4800" dirty="0" smtClean="0">
                <a:solidFill>
                  <a:srgbClr val="FFFF00"/>
                </a:solidFill>
                <a:latin typeface="Cooper Blk BT" pitchFamily="2" charset="0"/>
              </a:rPr>
              <a:t>Demon</a:t>
            </a:r>
          </a:p>
          <a:p>
            <a:pPr algn="ctr"/>
            <a:r>
              <a:rPr lang="en-US" altLang="ko-KR" sz="4800" dirty="0" smtClean="0"/>
              <a:t>You </a:t>
            </a:r>
            <a:r>
              <a:rPr lang="en-US" altLang="ko-KR" sz="4800" b="1" dirty="0" smtClean="0"/>
              <a:t>must</a:t>
            </a:r>
            <a:r>
              <a:rPr lang="en-US" altLang="ko-KR" sz="4800" dirty="0" smtClean="0"/>
              <a:t> lie.</a:t>
            </a:r>
            <a:endParaRPr lang="ko-KR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49"/>
          <a:stretch/>
        </p:blipFill>
        <p:spPr>
          <a:xfrm rot="21439080">
            <a:off x="246477" y="204632"/>
            <a:ext cx="3560183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853" y="1318942"/>
            <a:ext cx="3574262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3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726" y="1895984"/>
            <a:ext cx="6506580" cy="3046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Additional Roles:</a:t>
            </a:r>
          </a:p>
          <a:p>
            <a:pPr algn="ctr"/>
            <a:r>
              <a:rPr lang="en-US" altLang="ko-KR" sz="4800" dirty="0" smtClean="0">
                <a:solidFill>
                  <a:srgbClr val="FFFF00"/>
                </a:solidFill>
                <a:latin typeface="Cooper Blk BT" pitchFamily="2" charset="0"/>
              </a:rPr>
              <a:t>Spy</a:t>
            </a:r>
          </a:p>
          <a:p>
            <a:pPr algn="ctr"/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 card</a:t>
            </a:r>
            <a:r>
              <a:rPr lang="en-US" altLang="ko-KR" sz="4800" dirty="0" smtClean="0"/>
              <a:t>, but </a:t>
            </a:r>
            <a:r>
              <a:rPr lang="en-US" altLang="ko-KR" sz="4800" dirty="0" smtClean="0">
                <a:solidFill>
                  <a:srgbClr val="FF6699"/>
                </a:solidFill>
              </a:rPr>
              <a:t>Red team</a:t>
            </a:r>
          </a:p>
          <a:p>
            <a:pPr algn="ctr"/>
            <a:r>
              <a:rPr lang="en-US" altLang="ko-KR" sz="4800" dirty="0" smtClean="0">
                <a:solidFill>
                  <a:srgbClr val="FF6699"/>
                </a:solidFill>
              </a:rPr>
              <a:t>Red Card</a:t>
            </a:r>
            <a:r>
              <a:rPr lang="en-US" altLang="ko-KR" sz="4800" dirty="0" smtClean="0"/>
              <a:t>, but </a:t>
            </a: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 Team</a:t>
            </a:r>
            <a:endParaRPr lang="ko-KR" alt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2216">
            <a:off x="357686" y="331970"/>
            <a:ext cx="3578840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69"/>
          <a:stretch/>
        </p:blipFill>
        <p:spPr>
          <a:xfrm>
            <a:off x="1199954" y="1200716"/>
            <a:ext cx="3564672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0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726" y="1526652"/>
            <a:ext cx="6506580" cy="37856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Additional Roles:</a:t>
            </a:r>
          </a:p>
          <a:p>
            <a:pPr algn="ctr"/>
            <a:r>
              <a:rPr lang="en-US" altLang="ko-KR" sz="4800" dirty="0" smtClean="0">
                <a:solidFill>
                  <a:srgbClr val="FFFF00"/>
                </a:solidFill>
                <a:latin typeface="Cooper Blk BT" pitchFamily="2" charset="0"/>
              </a:rPr>
              <a:t>Agent</a:t>
            </a:r>
          </a:p>
          <a:p>
            <a:pPr algn="ctr"/>
            <a:r>
              <a:rPr lang="en-US" altLang="ko-KR" sz="4800" dirty="0" smtClean="0"/>
              <a:t>Each </a:t>
            </a:r>
            <a:r>
              <a:rPr lang="en-US" altLang="ko-KR" sz="4800" b="1" dirty="0" smtClean="0"/>
              <a:t>round</a:t>
            </a:r>
            <a:r>
              <a:rPr lang="en-US" altLang="ko-KR" sz="4800" dirty="0" smtClean="0"/>
              <a:t>, you can </a:t>
            </a:r>
            <a:r>
              <a:rPr lang="en-US" altLang="ko-KR" sz="4800" b="1" dirty="0" smtClean="0"/>
              <a:t>force a player </a:t>
            </a:r>
            <a:r>
              <a:rPr lang="en-US" altLang="ko-KR" sz="4800" dirty="0" smtClean="0"/>
              <a:t>to show their card to you. </a:t>
            </a:r>
            <a:endParaRPr lang="ko-KR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7399">
            <a:off x="245024" y="220412"/>
            <a:ext cx="3578840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70" y="1306452"/>
            <a:ext cx="3556821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515" y="1526652"/>
            <a:ext cx="8020792" cy="37856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Additional Roles:</a:t>
            </a:r>
          </a:p>
          <a:p>
            <a:pPr algn="ctr"/>
            <a:r>
              <a:rPr lang="en-US" altLang="ko-KR" sz="4800" dirty="0" smtClean="0">
                <a:solidFill>
                  <a:srgbClr val="FFFF00"/>
                </a:solidFill>
                <a:latin typeface="Cooper Blk BT" pitchFamily="2" charset="0"/>
              </a:rPr>
              <a:t>Zombie</a:t>
            </a:r>
          </a:p>
          <a:p>
            <a:pPr algn="ctr"/>
            <a:r>
              <a:rPr lang="en-US" altLang="ko-KR" sz="4800" dirty="0" smtClean="0"/>
              <a:t>Whoever looks at your card becomes a </a:t>
            </a:r>
            <a:r>
              <a:rPr lang="en-US" altLang="ko-KR" sz="4800" dirty="0" smtClean="0">
                <a:solidFill>
                  <a:srgbClr val="92D050"/>
                </a:solidFill>
              </a:rPr>
              <a:t>zombie</a:t>
            </a:r>
            <a:r>
              <a:rPr lang="en-US" altLang="ko-KR" sz="4800" dirty="0" smtClean="0"/>
              <a:t>.</a:t>
            </a:r>
          </a:p>
          <a:p>
            <a:pPr algn="ctr"/>
            <a:r>
              <a:rPr lang="en-US" altLang="ko-KR" sz="4800" dirty="0" smtClean="0"/>
              <a:t>(All survivors must be a </a:t>
            </a:r>
            <a:r>
              <a:rPr lang="en-US" altLang="ko-KR" sz="4800" dirty="0" smtClean="0">
                <a:solidFill>
                  <a:srgbClr val="92D050"/>
                </a:solidFill>
              </a:rPr>
              <a:t>zombie</a:t>
            </a:r>
            <a:r>
              <a:rPr lang="en-US" altLang="ko-KR" sz="4800" dirty="0" smtClean="0"/>
              <a:t>)</a:t>
            </a:r>
            <a:endParaRPr lang="ko-KR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87" y="941569"/>
            <a:ext cx="3565659" cy="5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0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result for two ro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95152" y="1348829"/>
            <a:ext cx="24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Room 1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k B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152" y="4711154"/>
            <a:ext cx="24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Room 2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k B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0" y="2634645"/>
            <a:ext cx="4876800" cy="15696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Players divide into two rooms.</a:t>
            </a:r>
            <a:endParaRPr lang="ko-KR" altLang="en-US" sz="4800" dirty="0"/>
          </a:p>
        </p:txBody>
      </p:sp>
      <p:sp>
        <p:nvSpPr>
          <p:cNvPr id="7" name="Oval 6"/>
          <p:cNvSpPr/>
          <p:nvPr/>
        </p:nvSpPr>
        <p:spPr>
          <a:xfrm>
            <a:off x="3162646" y="43629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523652" y="43187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952152" y="216972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174678" y="1188764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033711" y="513977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6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95152" y="1348829"/>
            <a:ext cx="24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Room 1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k B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152" y="4711154"/>
            <a:ext cx="24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Room 2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k B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0" y="2634645"/>
            <a:ext cx="4876800" cy="15696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Players receive a role card secretly.</a:t>
            </a:r>
            <a:endParaRPr lang="ko-KR" altLang="en-US" sz="4800" dirty="0"/>
          </a:p>
        </p:txBody>
      </p:sp>
      <p:sp>
        <p:nvSpPr>
          <p:cNvPr id="7" name="Oval 6"/>
          <p:cNvSpPr/>
          <p:nvPr/>
        </p:nvSpPr>
        <p:spPr>
          <a:xfrm>
            <a:off x="3162646" y="43629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523652" y="43187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952152" y="216972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174678" y="1188764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033711" y="513977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42" y="91604"/>
            <a:ext cx="534354" cy="7904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1" y="5552160"/>
            <a:ext cx="534354" cy="790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64" y="3967438"/>
            <a:ext cx="530458" cy="786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8" y="1758523"/>
            <a:ext cx="534354" cy="790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43" y="806225"/>
            <a:ext cx="530458" cy="7864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96" y="3861345"/>
            <a:ext cx="530458" cy="7864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24" y="5552160"/>
            <a:ext cx="534354" cy="7904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67" y="328836"/>
            <a:ext cx="530458" cy="78640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62506" y="1934081"/>
            <a:ext cx="4876800" cy="3046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It says:</a:t>
            </a:r>
            <a:br>
              <a:rPr lang="en-US" altLang="ko-KR" sz="4800" dirty="0" smtClean="0"/>
            </a:b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Blue Team</a:t>
            </a:r>
          </a:p>
          <a:p>
            <a:pPr algn="ctr"/>
            <a:r>
              <a:rPr lang="en-US" altLang="ko-KR" sz="4800" dirty="0" smtClean="0"/>
              <a:t>Or</a:t>
            </a:r>
          </a:p>
          <a:p>
            <a:pPr algn="ctr"/>
            <a:r>
              <a:rPr lang="en-US" altLang="ko-KR" sz="4800" dirty="0" smtClean="0">
                <a:solidFill>
                  <a:srgbClr val="FF6699"/>
                </a:solidFill>
                <a:latin typeface="Cooper Blk BT" pitchFamily="2" charset="0"/>
              </a:rPr>
              <a:t>Red Team</a:t>
            </a:r>
            <a:endParaRPr lang="ko-KR" altLang="en-US" sz="4800" dirty="0">
              <a:solidFill>
                <a:srgbClr val="FF6699"/>
              </a:solidFill>
              <a:latin typeface="Cooper Blk BT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247" y="1756991"/>
            <a:ext cx="534016" cy="7864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804" y="4747325"/>
            <a:ext cx="510532" cy="7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 animBg="1"/>
      <p:bldP spid="5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" y="750570"/>
            <a:ext cx="2524125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23" y="1946909"/>
            <a:ext cx="2505726" cy="3714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6312" y="1589529"/>
            <a:ext cx="6694170" cy="37856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The </a:t>
            </a: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blue team </a:t>
            </a:r>
            <a:r>
              <a:rPr lang="en-US" altLang="ko-KR" sz="4800" dirty="0" smtClean="0"/>
              <a:t>wants to protect the president. </a:t>
            </a:r>
          </a:p>
          <a:p>
            <a:pPr algn="ctr"/>
            <a:endParaRPr lang="en-US" altLang="ko-KR" sz="4800" dirty="0" smtClean="0"/>
          </a:p>
          <a:p>
            <a:pPr algn="ctr"/>
            <a:r>
              <a:rPr lang="en-US" altLang="ko-KR" sz="4800" dirty="0" smtClean="0"/>
              <a:t>The </a:t>
            </a:r>
            <a:r>
              <a:rPr lang="en-US" altLang="ko-KR" sz="4800" dirty="0" smtClean="0">
                <a:solidFill>
                  <a:srgbClr val="FF6699"/>
                </a:solidFill>
                <a:latin typeface="Cooper Blk BT" pitchFamily="2" charset="0"/>
              </a:rPr>
              <a:t>red team </a:t>
            </a:r>
            <a:r>
              <a:rPr lang="en-US" altLang="ko-KR" sz="4800" dirty="0" smtClean="0"/>
              <a:t>wants to blow up the president.</a:t>
            </a:r>
            <a:endParaRPr lang="ko-KR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42" y="1641381"/>
            <a:ext cx="2428602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84" y="1641381"/>
            <a:ext cx="2540318" cy="3740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6312" y="2328193"/>
            <a:ext cx="6694170" cy="2308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The </a:t>
            </a: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president</a:t>
            </a:r>
            <a:r>
              <a:rPr lang="en-US" altLang="ko-KR" sz="4800" dirty="0" smtClean="0"/>
              <a:t> is on the </a:t>
            </a: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 team</a:t>
            </a:r>
          </a:p>
          <a:p>
            <a:pPr algn="ctr"/>
            <a:r>
              <a:rPr lang="en-US" altLang="ko-KR" sz="4800" dirty="0" smtClean="0"/>
              <a:t>(avoid the </a:t>
            </a:r>
            <a:r>
              <a:rPr lang="en-US" altLang="ko-KR" sz="4800" dirty="0" smtClean="0">
                <a:solidFill>
                  <a:srgbClr val="FF6699"/>
                </a:solidFill>
                <a:latin typeface="Cooper Blk BT" pitchFamily="2" charset="0"/>
              </a:rPr>
              <a:t>bomber</a:t>
            </a:r>
            <a:r>
              <a:rPr lang="en-US" altLang="ko-KR" sz="4800" dirty="0" smtClean="0"/>
              <a:t>)</a:t>
            </a:r>
            <a:endParaRPr lang="ko-KR" alt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836312" y="2328193"/>
            <a:ext cx="6694170" cy="2308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The </a:t>
            </a:r>
            <a:r>
              <a:rPr lang="en-US" altLang="ko-KR" sz="4800" dirty="0" smtClean="0">
                <a:solidFill>
                  <a:srgbClr val="FF6699"/>
                </a:solidFill>
                <a:latin typeface="Cooper Blk BT" pitchFamily="2" charset="0"/>
              </a:rPr>
              <a:t>bomber</a:t>
            </a:r>
            <a:r>
              <a:rPr lang="en-US" altLang="ko-KR" sz="4800" dirty="0" smtClean="0">
                <a:solidFill>
                  <a:srgbClr val="FF6699"/>
                </a:solidFill>
              </a:rPr>
              <a:t> </a:t>
            </a:r>
            <a:r>
              <a:rPr lang="en-US" altLang="ko-KR" sz="4800" dirty="0" smtClean="0"/>
              <a:t>is on the </a:t>
            </a:r>
            <a:r>
              <a:rPr lang="en-US" altLang="ko-KR" sz="4800" dirty="0" smtClean="0">
                <a:solidFill>
                  <a:srgbClr val="FF6699"/>
                </a:solidFill>
              </a:rPr>
              <a:t>red team</a:t>
            </a:r>
            <a:r>
              <a:rPr lang="en-US" altLang="ko-KR" sz="4800" dirty="0" smtClean="0"/>
              <a:t>. </a:t>
            </a:r>
          </a:p>
          <a:p>
            <a:pPr algn="ctr"/>
            <a:r>
              <a:rPr lang="en-US" altLang="ko-KR" sz="4800" dirty="0" smtClean="0"/>
              <a:t>(Be with the </a:t>
            </a:r>
            <a:r>
              <a:rPr lang="en-US" altLang="ko-KR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president</a:t>
            </a:r>
            <a:r>
              <a:rPr lang="en-US" altLang="ko-KR" sz="4800" dirty="0" smtClean="0"/>
              <a:t>)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893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53250" y="2634645"/>
            <a:ext cx="4876800" cy="15696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Choose a </a:t>
            </a:r>
            <a:r>
              <a:rPr lang="en-US" altLang="ko-K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k BT" pitchFamily="2" charset="0"/>
              </a:rPr>
              <a:t>Leader</a:t>
            </a:r>
          </a:p>
          <a:p>
            <a:pPr algn="ctr"/>
            <a:r>
              <a:rPr lang="en-US" altLang="ko-KR" sz="4800" dirty="0" smtClean="0"/>
              <a:t>(each room)</a:t>
            </a:r>
            <a:endParaRPr lang="ko-KR" altLang="en-US" sz="4800" dirty="0"/>
          </a:p>
        </p:txBody>
      </p:sp>
      <p:sp>
        <p:nvSpPr>
          <p:cNvPr id="7" name="Oval 6"/>
          <p:cNvSpPr/>
          <p:nvPr/>
        </p:nvSpPr>
        <p:spPr>
          <a:xfrm>
            <a:off x="3162646" y="43629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523652" y="43187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952152" y="216972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174678" y="1188764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033711" y="513977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4174678" y="1193992"/>
            <a:ext cx="571500" cy="5715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591300" y="2290997"/>
            <a:ext cx="5600700" cy="22467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You can </a:t>
            </a:r>
            <a:r>
              <a:rPr lang="en-US" altLang="ko-KR" sz="4800" dirty="0" smtClean="0">
                <a:solidFill>
                  <a:srgbClr val="FFC000"/>
                </a:solidFill>
              </a:rPr>
              <a:t>change</a:t>
            </a:r>
            <a:r>
              <a:rPr lang="en-US" altLang="ko-KR" sz="4800" dirty="0" smtClean="0"/>
              <a:t> the leader at any time </a:t>
            </a:r>
            <a:br>
              <a:rPr lang="en-US" altLang="ko-KR" sz="4800" dirty="0" smtClean="0"/>
            </a:br>
            <a:r>
              <a:rPr lang="en-US" altLang="ko-KR" sz="4400" dirty="0" smtClean="0"/>
              <a:t>(vote / leader chooses)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37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53250" y="2080647"/>
            <a:ext cx="4876800" cy="26776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Hostage Exchange:</a:t>
            </a:r>
          </a:p>
          <a:p>
            <a:pPr algn="ctr"/>
            <a:r>
              <a:rPr lang="en-US" altLang="ko-KR" sz="4000" dirty="0" smtClean="0"/>
              <a:t>After the round, the leader sends hostages to the other room</a:t>
            </a:r>
            <a:endParaRPr lang="ko-KR" altLang="en-US" sz="4000" dirty="0"/>
          </a:p>
        </p:txBody>
      </p:sp>
      <p:sp>
        <p:nvSpPr>
          <p:cNvPr id="21" name="Oval 20"/>
          <p:cNvSpPr/>
          <p:nvPr/>
        </p:nvSpPr>
        <p:spPr>
          <a:xfrm>
            <a:off x="3162646" y="43629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1523652" y="43187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952152" y="216972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033711" y="5139778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4174678" y="1193992"/>
            <a:ext cx="571500" cy="571500"/>
          </a:xfrm>
          <a:prstGeom prst="ellips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6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10039 -0.44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221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4726 -0.398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199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0078 0.24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21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0312 0.590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8" y="0"/>
            <a:ext cx="4500023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011" y="0"/>
            <a:ext cx="448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3457575"/>
            <a:ext cx="6448425" cy="327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00012" y="95250"/>
            <a:ext cx="6448425" cy="327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60354" y="211827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829521" y="420430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37902" y="63243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781396" y="5947380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4174678" y="1193992"/>
            <a:ext cx="571500" cy="571500"/>
          </a:xfrm>
          <a:prstGeom prst="ellips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381846" y="5947380"/>
            <a:ext cx="571500" cy="571500"/>
          </a:xfrm>
          <a:prstGeom prst="ellips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3401117" y="3831131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3313662" y="1591867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1809402" y="2163367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1895717" y="4490055"/>
            <a:ext cx="571500" cy="57150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148185" y="550445"/>
            <a:ext cx="6790979" cy="5755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/>
              <a:t>Game End:</a:t>
            </a:r>
          </a:p>
          <a:p>
            <a:pPr algn="ctr"/>
            <a:r>
              <a:rPr lang="en-US" altLang="ko-KR" sz="4000" dirty="0" smtClean="0"/>
              <a:t>The </a:t>
            </a:r>
            <a:r>
              <a:rPr lang="en-US" altLang="ko-KR" sz="4000" dirty="0" smtClean="0">
                <a:solidFill>
                  <a:srgbClr val="FF6699"/>
                </a:solidFill>
                <a:latin typeface="Cooper Blk BT" pitchFamily="2" charset="0"/>
              </a:rPr>
              <a:t>bomber</a:t>
            </a:r>
            <a:r>
              <a:rPr lang="en-US" altLang="ko-KR" sz="4000" dirty="0" smtClean="0">
                <a:solidFill>
                  <a:srgbClr val="FF6699"/>
                </a:solidFill>
              </a:rPr>
              <a:t> </a:t>
            </a:r>
            <a:r>
              <a:rPr lang="en-US" altLang="ko-KR" sz="4000" dirty="0" smtClean="0"/>
              <a:t>explodes!</a:t>
            </a:r>
          </a:p>
          <a:p>
            <a:pPr algn="ctr"/>
            <a:r>
              <a:rPr lang="en-US" altLang="ko-KR" sz="4000" dirty="0" smtClean="0">
                <a:latin typeface="Cooper Blk BT" pitchFamily="2" charset="0"/>
              </a:rPr>
              <a:t>Everyone in the room </a:t>
            </a:r>
            <a:r>
              <a:rPr lang="en-US" altLang="ko-KR" sz="4000" dirty="0" smtClean="0"/>
              <a:t>with the bomber dies</a:t>
            </a:r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4000" dirty="0" smtClean="0"/>
              <a:t>If the </a:t>
            </a:r>
            <a:r>
              <a:rPr lang="en-US" altLang="ko-K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President</a:t>
            </a:r>
            <a:r>
              <a:rPr lang="en-US" altLang="ko-K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4000" dirty="0" smtClean="0"/>
              <a:t>dies, </a:t>
            </a:r>
            <a:br>
              <a:rPr lang="en-US" altLang="ko-KR" sz="4000" dirty="0" smtClean="0"/>
            </a:br>
            <a:r>
              <a:rPr lang="en-US" altLang="ko-KR" sz="4000" dirty="0" smtClean="0"/>
              <a:t>the </a:t>
            </a:r>
            <a:r>
              <a:rPr lang="en-US" altLang="ko-KR" sz="4000" dirty="0" smtClean="0">
                <a:solidFill>
                  <a:srgbClr val="FF6699"/>
                </a:solidFill>
              </a:rPr>
              <a:t>red team wins</a:t>
            </a:r>
            <a:r>
              <a:rPr lang="en-US" altLang="ko-KR" sz="4000" dirty="0" smtClean="0"/>
              <a:t>.</a:t>
            </a:r>
          </a:p>
          <a:p>
            <a:pPr algn="ctr"/>
            <a:r>
              <a:rPr lang="en-US" altLang="ko-KR" sz="4000" dirty="0" smtClean="0"/>
              <a:t>If the </a:t>
            </a:r>
            <a:r>
              <a:rPr lang="en-US" altLang="ko-K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k BT" pitchFamily="2" charset="0"/>
              </a:rPr>
              <a:t>President</a:t>
            </a:r>
            <a:r>
              <a:rPr lang="en-US" altLang="ko-KR" sz="4000" dirty="0" smtClean="0"/>
              <a:t> is in the other room, the </a:t>
            </a:r>
            <a:r>
              <a:rPr lang="en-US" altLang="ko-K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 team wins</a:t>
            </a:r>
            <a:r>
              <a:rPr lang="en-US" altLang="ko-KR" sz="4000" dirty="0" smtClean="0"/>
              <a:t>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100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224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Cooper Blk BT</vt:lpstr>
      <vt:lpstr>Office Theme</vt:lpstr>
      <vt:lpstr>Two Rooms and a BOOM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Rooms and a BOOM</dc:title>
  <dc:creator>user</dc:creator>
  <cp:lastModifiedBy>user</cp:lastModifiedBy>
  <cp:revision>17</cp:revision>
  <dcterms:created xsi:type="dcterms:W3CDTF">2020-03-20T00:03:57Z</dcterms:created>
  <dcterms:modified xsi:type="dcterms:W3CDTF">2020-03-20T02:28:16Z</dcterms:modified>
</cp:coreProperties>
</file>