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57" r:id="rId4"/>
    <p:sldId id="256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5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3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4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9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1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0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8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4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B98C-59F6-4BEE-972D-E5DBDC81E67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CF3F-11B5-4646-92AC-B7448C42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01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c32jQIY0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94q7gUu75k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49859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0" y="5398405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15081" y="729673"/>
            <a:ext cx="9761838" cy="5398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“It’s always fun listening to someone’s lie when you already know the truth.”</a:t>
            </a:r>
          </a:p>
          <a:p>
            <a:pPr algn="ctr"/>
            <a:r>
              <a:rPr lang="en-US" altLang="ko-KR" sz="4000" dirty="0" smtClean="0"/>
              <a:t>- </a:t>
            </a:r>
            <a:r>
              <a:rPr lang="en-US" altLang="ko-KR" sz="6600" dirty="0" smtClean="0">
                <a:latin typeface="Palace Script MT" panose="030303020206070C0B05" pitchFamily="66" charset="0"/>
              </a:rPr>
              <a:t>Anonymous </a:t>
            </a:r>
            <a:endParaRPr lang="ko-KR" altLang="en-US" sz="66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Would I Lie to You?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1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Would I Lie to You?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2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122363"/>
            <a:ext cx="10469880" cy="2387600"/>
          </a:xfrm>
        </p:spPr>
        <p:txBody>
          <a:bodyPr/>
          <a:lstStyle/>
          <a:p>
            <a:r>
              <a:rPr lang="en-US" dirty="0" smtClean="0"/>
              <a:t>As a child, I was afraid of the sun.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www.youtube.com/watch?v=mKc32jQIY0w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56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accidently bought a horse.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www.youtube.com/watch?v=B94q7gUu75k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90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4219" y1="75370" x2="93281" y2="73981"/>
                        <a14:foregroundMark x1="47604" y1="51759" x2="47396" y2="99167"/>
                        <a14:foregroundMark x1="14792" y1="52500" x2="12396" y2="99630"/>
                        <a14:foregroundMark x1="83958" y1="52685" x2="87865" y2="9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51862" y="4507444"/>
            <a:ext cx="6004560" cy="1918535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One person says a statement.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540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5"/>
            <a:ext cx="12192000" cy="68640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2399" y="4493623"/>
            <a:ext cx="6004560" cy="1957724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other team can ask questions.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60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0" b="100000" l="0" r="100000">
                        <a14:backgroundMark x1="19083" y1="53125" x2="19083" y2="53125"/>
                        <a14:backgroundMark x1="19333" y1="49500" x2="19333" y2="49500"/>
                        <a14:backgroundMark x1="99167" y1="69500" x2="99833" y2="9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809"/>
          <a:stretch/>
        </p:blipFill>
        <p:spPr>
          <a:xfrm>
            <a:off x="0" y="1654038"/>
            <a:ext cx="12192000" cy="52174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3399" y="4784035"/>
            <a:ext cx="6004560" cy="1615818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Guess if it is a lie or the truth.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0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5257" y="4986982"/>
            <a:ext cx="6004560" cy="1615818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Reveal the answer.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898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One team: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hall, decide who will lie or tell the truth. </a:t>
            </a:r>
          </a:p>
          <a:p>
            <a:endParaRPr lang="en-US" dirty="0"/>
          </a:p>
          <a:p>
            <a:r>
              <a:rPr lang="en-US" dirty="0" smtClean="0"/>
              <a:t>At least 2 truths and 2 lies </a:t>
            </a:r>
          </a:p>
          <a:p>
            <a:endParaRPr lang="en-US" dirty="0"/>
          </a:p>
          <a:p>
            <a:r>
              <a:rPr lang="en-US" dirty="0" smtClean="0"/>
              <a:t>Come back in, other teams can ask questions.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83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112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맑은 고딕</vt:lpstr>
      <vt:lpstr>Palace Script MT</vt:lpstr>
      <vt:lpstr>Arial</vt:lpstr>
      <vt:lpstr>Calibri</vt:lpstr>
      <vt:lpstr>Calibri Light</vt:lpstr>
      <vt:lpstr>Office Theme</vt:lpstr>
      <vt:lpstr>PowerPoint Presentation</vt:lpstr>
      <vt:lpstr>Would I Lie to You? </vt:lpstr>
      <vt:lpstr>As a child, I was afraid of the sun. </vt:lpstr>
      <vt:lpstr>I accidently bought a horse. </vt:lpstr>
      <vt:lpstr>PowerPoint Presentation</vt:lpstr>
      <vt:lpstr>PowerPoint Presentation</vt:lpstr>
      <vt:lpstr>PowerPoint Presentation</vt:lpstr>
      <vt:lpstr>PowerPoint Presentation</vt:lpstr>
      <vt:lpstr>One team:</vt:lpstr>
      <vt:lpstr>Would I Lie to You?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Tippy</dc:creator>
  <cp:lastModifiedBy>Tippy</cp:lastModifiedBy>
  <cp:revision>4</cp:revision>
  <dcterms:created xsi:type="dcterms:W3CDTF">2019-11-21T11:38:41Z</dcterms:created>
  <dcterms:modified xsi:type="dcterms:W3CDTF">2019-11-21T12:00:11Z</dcterms:modified>
</cp:coreProperties>
</file>