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C7D"/>
    <a:srgbClr val="E5004F"/>
    <a:srgbClr val="34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23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6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42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17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78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7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5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02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3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C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7978-A0B4-40FD-A48E-26567812CD02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558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z8l9k38m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7354" y="1122363"/>
            <a:ext cx="6777135" cy="4396988"/>
          </a:xfrm>
        </p:spPr>
        <p:txBody>
          <a:bodyPr anchor="ctr">
            <a:no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A Fake Artist Goes to New York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2050" name="Picture 2" descr="Image result for a fake artist in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0865" cy="68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1476" y="6488668"/>
            <a:ext cx="488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https://www.youtube.com/watch?v=k2z8l9k38mk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6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a fake artist in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16212" y="-1539551"/>
            <a:ext cx="6811347" cy="3881535"/>
          </a:xfrm>
          <a:prstGeom prst="rect">
            <a:avLst/>
          </a:prstGeom>
          <a:solidFill>
            <a:srgbClr val="D1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46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a fake artist in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3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Rules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1" y="2547257"/>
            <a:ext cx="7104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Each player has a different 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There is one white card for each player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308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Rules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7903" y="2547257"/>
            <a:ext cx="71005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Choose a Question Master (QM), who: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Writes the same word on most of the white cards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On one card, writes “fake”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51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Rules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1" y="2547257"/>
            <a:ext cx="5142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You can draw on your 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Just one line (x2)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Each player draws twice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668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Rules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1" y="2547257"/>
            <a:ext cx="69326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After drawing, all players vote on who is the fake artist.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If the fake artist is </a:t>
            </a:r>
            <a:r>
              <a:rPr lang="en-US" altLang="ko-KR" sz="3200" b="1" dirty="0" smtClean="0"/>
              <a:t>not</a:t>
            </a:r>
            <a:r>
              <a:rPr lang="en-US" altLang="ko-KR" sz="3200" dirty="0" smtClean="0"/>
              <a:t> exposed, then the fake artist </a:t>
            </a:r>
            <a:r>
              <a:rPr lang="en-US" altLang="ko-KR" sz="3600" b="1" dirty="0" smtClean="0"/>
              <a:t>wins</a:t>
            </a:r>
            <a:r>
              <a:rPr lang="en-US" altLang="ko-KR" sz="3200" dirty="0" smtClean="0"/>
              <a:t>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If the fake artist is exposed, they </a:t>
            </a:r>
            <a:r>
              <a:rPr lang="en-US" altLang="ko-KR" sz="3200" b="1" dirty="0" smtClean="0"/>
              <a:t>lose</a:t>
            </a:r>
            <a:r>
              <a:rPr lang="en-US" altLang="ko-KR" sz="3200" dirty="0" smtClean="0"/>
              <a:t>… </a:t>
            </a:r>
            <a:r>
              <a:rPr lang="en-US" altLang="ko-KR" sz="3600" b="1" dirty="0" smtClean="0"/>
              <a:t>HOWEVER</a:t>
            </a:r>
            <a:r>
              <a:rPr lang="en-US" altLang="ko-KR" sz="3200" dirty="0" smtClean="0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21594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Rules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1" y="2547257"/>
            <a:ext cx="6932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The fake artist can guess what the drawing is.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If they guess it correctly, they win.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So don’t make the drawing obvious.</a:t>
            </a:r>
          </a:p>
        </p:txBody>
      </p:sp>
    </p:spTree>
    <p:extLst>
      <p:ext uri="{BB962C8B-B14F-4D97-AF65-F5344CB8AC3E}">
        <p14:creationId xmlns:p14="http://schemas.microsoft.com/office/powerpoint/2010/main" val="8668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74" r="1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a fake artist in new yo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0" y="0"/>
            <a:ext cx="10285380" cy="68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0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137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Freehand591 BT</vt:lpstr>
      <vt:lpstr>Office Theme</vt:lpstr>
      <vt:lpstr>A Fake Artist Goes to New York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Fake Artist Goes to New York</dc:title>
  <dc:creator>user</dc:creator>
  <cp:lastModifiedBy>user</cp:lastModifiedBy>
  <cp:revision>10</cp:revision>
  <dcterms:created xsi:type="dcterms:W3CDTF">2020-03-20T04:43:02Z</dcterms:created>
  <dcterms:modified xsi:type="dcterms:W3CDTF">2020-03-20T06:11:46Z</dcterms:modified>
</cp:coreProperties>
</file>