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2" r:id="rId5"/>
    <p:sldId id="257" r:id="rId6"/>
    <p:sldId id="269" r:id="rId7"/>
    <p:sldId id="259" r:id="rId8"/>
    <p:sldId id="271" r:id="rId9"/>
    <p:sldId id="270" r:id="rId10"/>
    <p:sldId id="272" r:id="rId11"/>
    <p:sldId id="265" r:id="rId12"/>
    <p:sldId id="276" r:id="rId13"/>
    <p:sldId id="278" r:id="rId14"/>
    <p:sldId id="275" r:id="rId15"/>
    <p:sldId id="273" r:id="rId16"/>
    <p:sldId id="274" r:id="rId17"/>
    <p:sldId id="277" r:id="rId18"/>
    <p:sldId id="267" r:id="rId1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51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862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0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651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686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20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390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363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058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467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884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DAB32-AA3A-408F-87B5-472DFFB085D4}" type="datetimeFigureOut">
              <a:rPr lang="ko-KR" altLang="en-US" smtClean="0"/>
              <a:t>2020-03-20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0ABA-0D98-47A6-BDFE-324F1FA32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8713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DEVOCTW4qk" TargetMode="External"/><Relationship Id="rId2" Type="http://schemas.openxmlformats.org/officeDocument/2006/relationships/hyperlink" Target="https://www.youtube.com/watch?v=BvogZ88qRTk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ot 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238"/>
            <a:ext cx="12210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3042" y="6145426"/>
            <a:ext cx="9144000" cy="603421"/>
          </a:xfrm>
        </p:spPr>
        <p:txBody>
          <a:bodyPr anchor="b"/>
          <a:lstStyle/>
          <a:p>
            <a:r>
              <a:rPr lang="en-US" altLang="ko-KR" dirty="0" smtClean="0"/>
              <a:t>“It’s the show with hot wings and even hotter questions”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18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sauce and Sean Evans Test Spicy Food Remedies _ Sean in the Wild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5000">
        <p:blinds dir="vert"/>
      </p:transition>
    </mc:Choice>
    <mc:Fallback xmlns="">
      <p:transition spd="slow" advTm="13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ko-KR" sz="9600" dirty="0" smtClean="0">
                <a:solidFill>
                  <a:srgbClr val="FFFF00"/>
                </a:solidFill>
              </a:rPr>
              <a:t>10 Questions</a:t>
            </a:r>
            <a:endParaRPr lang="ko-KR" altLang="en-US" sz="9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altLang="ko-KR" sz="4000" dirty="0" smtClean="0"/>
              <a:t>Something you really want to know</a:t>
            </a:r>
          </a:p>
          <a:p>
            <a:endParaRPr lang="en-US" altLang="ko-KR" sz="4000" dirty="0"/>
          </a:p>
          <a:p>
            <a:r>
              <a:rPr lang="en-US" altLang="ko-KR" sz="4000" dirty="0" smtClean="0"/>
              <a:t>Perhaps afraid to ask before </a:t>
            </a:r>
          </a:p>
          <a:p>
            <a:endParaRPr lang="en-US" altLang="ko-KR" sz="4000" dirty="0"/>
          </a:p>
          <a:p>
            <a:r>
              <a:rPr lang="en-US" altLang="ko-KR" sz="4000" dirty="0" smtClean="0"/>
              <a:t>Not accusatory  </a:t>
            </a:r>
          </a:p>
        </p:txBody>
      </p:sp>
    </p:spTree>
    <p:extLst>
      <p:ext uri="{BB962C8B-B14F-4D97-AF65-F5344CB8AC3E}">
        <p14:creationId xmlns:p14="http://schemas.microsoft.com/office/powerpoint/2010/main" val="32463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sult for kim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6" y="270972"/>
            <a:ext cx="9812702" cy="64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32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떡볶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75" y="12355"/>
            <a:ext cx="6845644" cy="68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95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jjamp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56" y="1061166"/>
            <a:ext cx="8551820" cy="48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29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청양고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09" y="1169607"/>
            <a:ext cx="7143149" cy="538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822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uld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46" y="750673"/>
            <a:ext cx="6220511" cy="528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1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a b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28" y="724931"/>
            <a:ext cx="3813600" cy="572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hot w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t="11709" b="5288"/>
          <a:stretch/>
        </p:blipFill>
        <p:spPr bwMode="auto">
          <a:xfrm>
            <a:off x="-230660" y="4353840"/>
            <a:ext cx="6310184" cy="35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5899" y="3025259"/>
            <a:ext cx="491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hlinkClick r:id="rId2"/>
              </a:rPr>
              <a:t>https://www.youtube.com/watch?v=BvogZ88qRTk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8650" y="2657475"/>
            <a:ext cx="653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Vsauce</a:t>
            </a:r>
            <a:r>
              <a:rPr lang="en-US" altLang="ko-KR" dirty="0" smtClean="0"/>
              <a:t> and Sean Evans Test Spicy Food Remedies | Sean in the Wild 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49" y="1317959"/>
            <a:ext cx="653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Vsauce</a:t>
            </a:r>
            <a:r>
              <a:rPr lang="en-US" altLang="ko-KR" dirty="0" smtClean="0"/>
              <a:t> and Sean Evans Test Spicy Food Remedies | Sean in the Wild </a:t>
            </a:r>
            <a:endParaRPr lang="ko-KR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35899" y="1803051"/>
            <a:ext cx="5127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hlinkClick r:id="rId3"/>
              </a:rPr>
              <a:t>https://www.youtube.com/watch?v=GDEVOCTW4qk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893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do you like spicy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4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Best Da Bomb Reactions of 2019 _ Hot On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5000">
        <p:blinds dir="vert"/>
      </p:transition>
    </mc:Choice>
    <mc:Fallback xmlns="">
      <p:transition spd="slow" advTm="25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do you like spicy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14300"/>
            <a:ext cx="1101101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ko-KR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소슬체S" panose="02020603020101020101" pitchFamily="18" charset="-127"/>
                <a:ea typeface="양재소슬체S" panose="02020603020101020101" pitchFamily="18" charset="-127"/>
              </a:rPr>
              <a:t>Warning</a:t>
            </a:r>
            <a:endParaRPr lang="ko-KR" altLang="en-US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2175"/>
            <a:ext cx="10515600" cy="4014788"/>
          </a:xfrm>
        </p:spPr>
        <p:txBody>
          <a:bodyPr anchor="ctr">
            <a:normAutofit/>
          </a:bodyPr>
          <a:lstStyle/>
          <a:p>
            <a:r>
              <a:rPr lang="en-US" altLang="ko-KR" sz="4400" dirty="0"/>
              <a:t>D</a:t>
            </a:r>
            <a:r>
              <a:rPr lang="en-US" altLang="ko-KR" sz="4400" dirty="0" smtClean="0"/>
              <a:t>on’t touch your eyes</a:t>
            </a:r>
          </a:p>
          <a:p>
            <a:endParaRPr lang="en-US" altLang="ko-KR" sz="4400" dirty="0" smtClean="0"/>
          </a:p>
          <a:p>
            <a:r>
              <a:rPr lang="en-US" altLang="ko-KR" sz="4400" dirty="0" smtClean="0"/>
              <a:t>Keep your mouth closed</a:t>
            </a:r>
            <a:endParaRPr lang="ko-KR" altLang="en-US" sz="4400" dirty="0"/>
          </a:p>
        </p:txBody>
      </p:sp>
      <p:pic>
        <p:nvPicPr>
          <p:cNvPr id="3074" name="Picture 2" descr="Image result for spicy w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55" y="1473994"/>
            <a:ext cx="4919319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6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ko-KR" sz="9600" dirty="0" smtClean="0">
                <a:solidFill>
                  <a:srgbClr val="FFFF00"/>
                </a:solidFill>
              </a:rPr>
              <a:t>Capsaicin   </a:t>
            </a:r>
            <a:endParaRPr lang="ko-KR" altLang="en-US" sz="9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altLang="ko-KR" sz="4000" dirty="0" smtClean="0"/>
              <a:t>Makes it spicy</a:t>
            </a:r>
          </a:p>
          <a:p>
            <a:pPr lvl="1"/>
            <a:r>
              <a:rPr lang="en-US" altLang="ko-KR" sz="3600" dirty="0" smtClean="0"/>
              <a:t>Usually it doesn’t hurt us… </a:t>
            </a:r>
          </a:p>
          <a:p>
            <a:pPr lvl="1"/>
            <a:r>
              <a:rPr lang="en-US" altLang="ko-KR" sz="3600" dirty="0" smtClean="0"/>
              <a:t>Makes us feel like burning</a:t>
            </a:r>
          </a:p>
          <a:p>
            <a:endParaRPr lang="en-US" altLang="ko-KR" sz="4000" dirty="0"/>
          </a:p>
          <a:p>
            <a:r>
              <a:rPr lang="en-US" altLang="ko-KR" sz="4000" dirty="0" smtClean="0"/>
              <a:t>Alkaline Oil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2458" y="2983832"/>
            <a:ext cx="5609542" cy="35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3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altLang="ko-KR" sz="4400" dirty="0" smtClean="0"/>
              <a:t>Milk</a:t>
            </a:r>
          </a:p>
          <a:p>
            <a:r>
              <a:rPr lang="en-US" altLang="ko-KR" sz="4400" dirty="0" smtClean="0"/>
              <a:t>Bread  </a:t>
            </a:r>
          </a:p>
          <a:p>
            <a:r>
              <a:rPr lang="en-US" altLang="ko-KR" sz="4400" dirty="0" smtClean="0"/>
              <a:t>Lime juice</a:t>
            </a:r>
          </a:p>
          <a:p>
            <a:r>
              <a:rPr lang="en-US" altLang="ko-KR" sz="4400" dirty="0" smtClean="0"/>
              <a:t>Honey </a:t>
            </a:r>
          </a:p>
          <a:p>
            <a:r>
              <a:rPr lang="en-US" altLang="ko-KR" sz="4400" dirty="0" smtClean="0"/>
              <a:t>Peanut butter</a:t>
            </a:r>
          </a:p>
          <a:p>
            <a:r>
              <a:rPr lang="en-US" altLang="ko-KR" sz="4400" dirty="0" smtClean="0"/>
              <a:t>Banana / Avocado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소슬체S" panose="02020603020101020101" pitchFamily="18" charset="-127"/>
                <a:ea typeface="양재소슬체S" panose="02020603020101020101" pitchFamily="18" charset="-127"/>
              </a:rPr>
              <a:t>The Cure?</a:t>
            </a:r>
            <a:endParaRPr lang="ko-KR" altLang="en-US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</p:txBody>
      </p:sp>
      <p:pic>
        <p:nvPicPr>
          <p:cNvPr id="2052" name="Picture 4" descr="Image result for medicin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3533774"/>
            <a:ext cx="59055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sauce and Sean Evans Test Spicy Food Remedies _ Sean in the Wild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6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9500">
        <p:blinds dir="vert"/>
      </p:transition>
    </mc:Choice>
    <mc:Fallback xmlns="">
      <p:transition spd="slow" advTm="995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altLang="ko-KR" sz="4400" dirty="0" err="1" smtClean="0"/>
              <a:t>VSauce</a:t>
            </a:r>
            <a:r>
              <a:rPr lang="en-US" altLang="ko-KR" sz="4400" dirty="0" smtClean="0"/>
              <a:t> Solution </a:t>
            </a:r>
          </a:p>
          <a:p>
            <a:pPr lvl="1"/>
            <a:r>
              <a:rPr lang="en-US" altLang="ko-KR" sz="2800" dirty="0" smtClean="0"/>
              <a:t>Gelato </a:t>
            </a:r>
          </a:p>
          <a:p>
            <a:pPr lvl="1"/>
            <a:r>
              <a:rPr lang="en-US" altLang="ko-KR" sz="2800" dirty="0" smtClean="0"/>
              <a:t>Honey</a:t>
            </a:r>
          </a:p>
          <a:p>
            <a:pPr lvl="1"/>
            <a:r>
              <a:rPr lang="en-US" altLang="ko-KR" sz="2800" dirty="0" smtClean="0"/>
              <a:t>Saltine crackers</a:t>
            </a:r>
          </a:p>
          <a:p>
            <a:pPr lvl="1"/>
            <a:r>
              <a:rPr lang="en-US" altLang="ko-KR" sz="2800" dirty="0" smtClean="0"/>
              <a:t>Baby Shampoo </a:t>
            </a:r>
          </a:p>
          <a:p>
            <a:pPr lvl="1"/>
            <a:endParaRPr lang="en-US" altLang="ko-KR" sz="2800" dirty="0"/>
          </a:p>
          <a:p>
            <a:endParaRPr lang="en-US" altLang="ko-KR" sz="3200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소슬체S" panose="02020603020101020101" pitchFamily="18" charset="-127"/>
                <a:ea typeface="양재소슬체S" panose="02020603020101020101" pitchFamily="18" charset="-127"/>
              </a:rPr>
              <a:t>The Cure?</a:t>
            </a:r>
            <a:endParaRPr lang="ko-KR" altLang="en-US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705" y="3080084"/>
            <a:ext cx="6716295" cy="3777916"/>
          </a:xfrm>
          <a:prstGeom prst="roundRect">
            <a:avLst>
              <a:gd name="adj" fmla="val 3194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8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109</Words>
  <Application>Microsoft Office PowerPoint</Application>
  <PresentationFormat>Widescreen</PresentationFormat>
  <Paragraphs>34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맑은 고딕</vt:lpstr>
      <vt:lpstr>양재소슬체S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Warning</vt:lpstr>
      <vt:lpstr>Capsaicin   </vt:lpstr>
      <vt:lpstr>The Cure?</vt:lpstr>
      <vt:lpstr>PowerPoint Presentation</vt:lpstr>
      <vt:lpstr>The Cure?</vt:lpstr>
      <vt:lpstr>PowerPoint Presentation</vt:lpstr>
      <vt:lpstr>10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Ones </dc:title>
  <dc:creator>user</dc:creator>
  <cp:lastModifiedBy>user</cp:lastModifiedBy>
  <cp:revision>11</cp:revision>
  <dcterms:created xsi:type="dcterms:W3CDTF">2020-03-16T06:23:04Z</dcterms:created>
  <dcterms:modified xsi:type="dcterms:W3CDTF">2020-03-20T00:01:37Z</dcterms:modified>
</cp:coreProperties>
</file>