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6" d="100"/>
          <a:sy n="106" d="100"/>
        </p:scale>
        <p:origin x="21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ko-KR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6BF6-7288-433C-82F6-A4039F862444}" type="datetimeFigureOut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2227-A523-46E3-8B27-31AD1E23C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829517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6BF6-7288-433C-82F6-A4039F862444}" type="datetimeFigureOut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2227-A523-46E3-8B27-31AD1E23C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468174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6BF6-7288-433C-82F6-A4039F862444}" type="datetimeFigureOut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2227-A523-46E3-8B27-31AD1E23C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033907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6BF6-7288-433C-82F6-A4039F862444}" type="datetimeFigureOut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2227-A523-46E3-8B27-31AD1E23C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183706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6BF6-7288-433C-82F6-A4039F862444}" type="datetimeFigureOut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2227-A523-46E3-8B27-31AD1E23C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1642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6BF6-7288-433C-82F6-A4039F862444}" type="datetimeFigureOut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2227-A523-46E3-8B27-31AD1E23C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16255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6BF6-7288-433C-82F6-A4039F862444}" type="datetimeFigureOut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2227-A523-46E3-8B27-31AD1E23C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52072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6BF6-7288-433C-82F6-A4039F862444}" type="datetimeFigureOut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2227-A523-46E3-8B27-31AD1E23C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84470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6BF6-7288-433C-82F6-A4039F862444}" type="datetimeFigureOut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2227-A523-46E3-8B27-31AD1E23C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84343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6BF6-7288-433C-82F6-A4039F862444}" type="datetimeFigureOut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2227-A523-46E3-8B27-31AD1E23C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107918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altLang="ko-K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66BF6-7288-433C-82F6-A4039F862444}" type="datetimeFigureOut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FB2227-A523-46E3-8B27-31AD1E23C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112990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ko-KR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ko-KR" smtClean="0"/>
              <a:t>Click to edit Master text styles</a:t>
            </a:r>
          </a:p>
          <a:p>
            <a:pPr lvl="1"/>
            <a:r>
              <a:rPr lang="en-US" altLang="ko-KR" smtClean="0"/>
              <a:t>Second level</a:t>
            </a:r>
          </a:p>
          <a:p>
            <a:pPr lvl="2"/>
            <a:r>
              <a:rPr lang="en-US" altLang="ko-KR" smtClean="0"/>
              <a:t>Third level</a:t>
            </a:r>
          </a:p>
          <a:p>
            <a:pPr lvl="3"/>
            <a:r>
              <a:rPr lang="en-US" altLang="ko-KR" smtClean="0"/>
              <a:t>Fourth level</a:t>
            </a:r>
          </a:p>
          <a:p>
            <a:pPr lvl="4"/>
            <a:r>
              <a:rPr lang="en-US" altLang="ko-KR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66BF6-7288-433C-82F6-A4039F862444}" type="datetimeFigureOut">
              <a:rPr lang="ko-KR" altLang="en-US" smtClean="0"/>
              <a:t>2020-03-20</a:t>
            </a:fld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FB2227-A523-46E3-8B27-31AD1E23C5C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601459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image" Target="../media/image4.png"/><Relationship Id="rId7" Type="http://schemas.openxmlformats.org/officeDocument/2006/relationships/image" Target="../media/image1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201" y="4322543"/>
            <a:ext cx="10515600" cy="2852737"/>
          </a:xfrm>
        </p:spPr>
        <p:txBody>
          <a:bodyPr>
            <a:noAutofit/>
          </a:bodyPr>
          <a:lstStyle/>
          <a:p>
            <a:r>
              <a:rPr lang="en-US" altLang="ko-KR" sz="199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laybill" panose="040506030A0602020202" pitchFamily="82" charset="0"/>
              </a:rPr>
              <a:t>Snake Oil </a:t>
            </a:r>
            <a:endParaRPr lang="ko-KR" altLang="en-US" sz="199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Playbill" panose="040506030A0602020202" pitchFamily="82" charset="0"/>
            </a:endParaRPr>
          </a:p>
        </p:txBody>
      </p:sp>
      <p:pic>
        <p:nvPicPr>
          <p:cNvPr id="5122" name="Picture 2" descr="IMG_305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8825" y="427038"/>
            <a:ext cx="6197600" cy="619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268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84200" y="389235"/>
            <a:ext cx="11379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200" dirty="0">
                <a:solidFill>
                  <a:srgbClr val="FFFFFF"/>
                </a:solidFill>
                <a:latin typeface="Playbill" panose="040506030A0602020202" pitchFamily="82" charset="0"/>
              </a:rPr>
              <a:t>First player draws a card to select a customer </a:t>
            </a:r>
            <a:r>
              <a:rPr lang="en-US" altLang="ko-KR" sz="7200" dirty="0" smtClean="0">
                <a:solidFill>
                  <a:srgbClr val="FFFFFF"/>
                </a:solidFill>
                <a:latin typeface="Playbill" panose="040506030A0602020202" pitchFamily="82" charset="0"/>
              </a:rPr>
              <a:t>...</a:t>
            </a:r>
            <a:endParaRPr lang="en-US" altLang="ko-KR" sz="7200" dirty="0">
              <a:solidFill>
                <a:srgbClr val="FFFFFF"/>
              </a:solidFill>
              <a:latin typeface="Playbill" panose="040506030A0602020202" pitchFamily="82" charset="0"/>
            </a:endParaRPr>
          </a:p>
        </p:txBody>
      </p:sp>
      <p:pic>
        <p:nvPicPr>
          <p:cNvPr id="3074" name="Picture 2" descr="10-BillionaireDkblueg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275" y="2405062"/>
            <a:ext cx="5715000" cy="36766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44889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10-BillionaireDkblueg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875" y="2603500"/>
            <a:ext cx="2682299" cy="172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09574" y="4631286"/>
            <a:ext cx="11277599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6600" dirty="0">
                <a:solidFill>
                  <a:srgbClr val="FFFFFF"/>
                </a:solidFill>
                <a:latin typeface="Playbill" panose="040506030A0602020202" pitchFamily="82" charset="0"/>
              </a:rPr>
              <a:t>The other players create a 2-word product for that customer from their </a:t>
            </a:r>
            <a:r>
              <a:rPr lang="en-US" altLang="ko-KR" sz="6600" dirty="0" smtClean="0">
                <a:solidFill>
                  <a:srgbClr val="FFFFFF"/>
                </a:solidFill>
                <a:latin typeface="Playbill" panose="040506030A0602020202" pitchFamily="82" charset="0"/>
              </a:rPr>
              <a:t>7-card </a:t>
            </a:r>
            <a:r>
              <a:rPr lang="en-US" altLang="ko-KR" sz="6600" dirty="0">
                <a:solidFill>
                  <a:srgbClr val="FFFFFF"/>
                </a:solidFill>
                <a:latin typeface="Playbill" panose="040506030A0602020202" pitchFamily="82" charset="0"/>
              </a:rPr>
              <a:t>hands </a:t>
            </a:r>
            <a:r>
              <a:rPr lang="en-US" altLang="ko-KR" sz="6600" dirty="0" smtClean="0">
                <a:solidFill>
                  <a:srgbClr val="FFFFFF"/>
                </a:solidFill>
                <a:latin typeface="Playbill" panose="040506030A0602020202" pitchFamily="82" charset="0"/>
              </a:rPr>
              <a:t>...</a:t>
            </a:r>
            <a:endParaRPr lang="en-US" altLang="ko-KR" sz="6600" dirty="0">
              <a:solidFill>
                <a:srgbClr val="FFFFFF"/>
              </a:solidFill>
              <a:latin typeface="Playbill" panose="040506030A0602020202" pitchFamily="82" charset="0"/>
            </a:endParaRPr>
          </a:p>
        </p:txBody>
      </p:sp>
      <p:pic>
        <p:nvPicPr>
          <p:cNvPr id="4100" name="Picture 4" descr="new065FreedomHandl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35"/>
          <a:stretch/>
        </p:blipFill>
        <p:spPr bwMode="auto">
          <a:xfrm>
            <a:off x="409575" y="942974"/>
            <a:ext cx="1571625" cy="2400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new065BridgeNight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9"/>
          <a:stretch/>
        </p:blipFill>
        <p:spPr bwMode="auto">
          <a:xfrm>
            <a:off x="933450" y="1185218"/>
            <a:ext cx="1565275" cy="2400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new065ButtonPatch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47"/>
          <a:stretch/>
        </p:blipFill>
        <p:spPr bwMode="auto">
          <a:xfrm>
            <a:off x="1546225" y="1427462"/>
            <a:ext cx="1584325" cy="2400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new065VacuumFart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229"/>
          <a:stretch/>
        </p:blipFill>
        <p:spPr bwMode="auto">
          <a:xfrm>
            <a:off x="2032000" y="1928812"/>
            <a:ext cx="1565275" cy="24003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3446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5.55112E-17 L 0.40612 0.1354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299" y="675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8" dur="2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9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125E-6 -1.85185E-6 L 0.31341 0.1398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664" y="699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" dur="2000" fill="hold"/>
                                        <p:tgtEl>
                                          <p:spTgt spid="410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6600" y="427335"/>
            <a:ext cx="6096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ko-KR" sz="6600" dirty="0" smtClean="0">
                <a:solidFill>
                  <a:srgbClr val="FFFFFF"/>
                </a:solidFill>
                <a:latin typeface="Playbill" panose="040506030A0602020202" pitchFamily="82" charset="0"/>
              </a:rPr>
              <a:t>Try selling the product. </a:t>
            </a:r>
            <a:endParaRPr lang="en-US" altLang="ko-KR" sz="6600" dirty="0">
              <a:solidFill>
                <a:srgbClr val="FFFFFF"/>
              </a:solidFill>
              <a:latin typeface="Playbill" panose="040506030A0602020202" pitchFamily="82" charset="0"/>
            </a:endParaRPr>
          </a:p>
        </p:txBody>
      </p:sp>
      <p:sp>
        <p:nvSpPr>
          <p:cNvPr id="7" name="Rounded Rectangular Callout 6"/>
          <p:cNvSpPr/>
          <p:nvPr/>
        </p:nvSpPr>
        <p:spPr>
          <a:xfrm>
            <a:off x="317500" y="2246014"/>
            <a:ext cx="4724400" cy="3517900"/>
          </a:xfrm>
          <a:prstGeom prst="wedgeRoundRectCallout">
            <a:avLst/>
          </a:prstGeom>
          <a:ln w="57150">
            <a:solidFill>
              <a:schemeClr val="accent2">
                <a:lumMod val="60000"/>
                <a:lumOff val="40000"/>
              </a:schemeClr>
            </a:solidFill>
          </a:ln>
          <a:effectLst>
            <a:outerShdw blurRad="469900" dist="152400" dir="3600000" sx="101000" sy="101000" algn="ctr" rotWithShape="0">
              <a:srgbClr val="000000">
                <a:alpha val="43137"/>
              </a:srgbClr>
            </a:outerShdw>
          </a:effectLst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altLang="ko-KR" sz="2000" dirty="0" smtClean="0"/>
              <a:t>It’s so hard for a billionaire to get away.  </a:t>
            </a:r>
            <a:br>
              <a:rPr lang="en-US" altLang="ko-KR" sz="2000" dirty="0" smtClean="0"/>
            </a:br>
            <a:r>
              <a:rPr lang="en-US" altLang="ko-KR" sz="2000" dirty="0" smtClean="0"/>
              <a:t>Everybody wants your money. </a:t>
            </a:r>
          </a:p>
          <a:p>
            <a:pPr algn="ctr"/>
            <a:r>
              <a:rPr lang="en-US" altLang="ko-KR" sz="2000" b="1" dirty="0" smtClean="0"/>
              <a:t>Don’t you wish you could press a button and get away?  </a:t>
            </a:r>
          </a:p>
          <a:p>
            <a:pPr algn="ctr"/>
            <a:endParaRPr lang="en-US" altLang="ko-KR" sz="2000" dirty="0"/>
          </a:p>
          <a:p>
            <a:pPr algn="ctr"/>
            <a:r>
              <a:rPr lang="en-US" altLang="ko-KR" sz="2000" dirty="0" smtClean="0"/>
              <a:t>Now with the </a:t>
            </a:r>
            <a:r>
              <a:rPr lang="en-US" altLang="ko-KR" sz="2000" b="1" dirty="0" smtClean="0"/>
              <a:t>AMAZING</a:t>
            </a:r>
            <a:r>
              <a:rPr lang="en-US" altLang="ko-KR" sz="2000" dirty="0" smtClean="0"/>
              <a:t> Freedom Button, you have that power.  </a:t>
            </a:r>
          </a:p>
          <a:p>
            <a:pPr algn="ctr"/>
            <a:r>
              <a:rPr lang="en-US" altLang="ko-KR" sz="2000" b="1" dirty="0" smtClean="0"/>
              <a:t>OMG</a:t>
            </a:r>
            <a:r>
              <a:rPr lang="en-US" altLang="ko-KR" sz="2000" dirty="0" smtClean="0"/>
              <a:t>!  This is what you NEED!</a:t>
            </a:r>
            <a:endParaRPr lang="ko-KR" altLang="en-US" sz="2000" dirty="0"/>
          </a:p>
        </p:txBody>
      </p:sp>
      <p:pic>
        <p:nvPicPr>
          <p:cNvPr id="8" name="Picture 2" descr="10-BillionaireDkbluegree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875" y="2603500"/>
            <a:ext cx="2682299" cy="172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new065FreedomHandl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35"/>
          <a:stretch/>
        </p:blipFill>
        <p:spPr bwMode="auto">
          <a:xfrm rot="5400000">
            <a:off x="5344468" y="2515891"/>
            <a:ext cx="1966609" cy="3003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new065ButtonPatch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47"/>
          <a:stretch/>
        </p:blipFill>
        <p:spPr bwMode="auto">
          <a:xfrm rot="5400000">
            <a:off x="5552424" y="3101672"/>
            <a:ext cx="1982500" cy="3003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84209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1229026" y="882907"/>
            <a:ext cx="2081410" cy="326402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Rectangle 1"/>
          <p:cNvSpPr/>
          <p:nvPr/>
        </p:nvSpPr>
        <p:spPr>
          <a:xfrm>
            <a:off x="374461" y="418281"/>
            <a:ext cx="1055307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7200" dirty="0" smtClean="0">
                <a:solidFill>
                  <a:srgbClr val="FFFFFF"/>
                </a:solidFill>
                <a:latin typeface="Playbill" panose="040506030A0602020202" pitchFamily="82" charset="0"/>
              </a:rPr>
              <a:t>The customer chooses their favorite product.</a:t>
            </a:r>
            <a:endParaRPr lang="en-US" altLang="ko-KR" sz="7200" dirty="0">
              <a:solidFill>
                <a:srgbClr val="FFFFFF"/>
              </a:solidFill>
              <a:latin typeface="Playbill" panose="040506030A0602020202" pitchFamily="82" charset="0"/>
            </a:endParaRPr>
          </a:p>
        </p:txBody>
      </p:sp>
      <p:pic>
        <p:nvPicPr>
          <p:cNvPr id="5" name="Picture 4" descr="new065FreedomHandle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035"/>
          <a:stretch/>
        </p:blipFill>
        <p:spPr bwMode="auto">
          <a:xfrm rot="5400000">
            <a:off x="5344468" y="2515891"/>
            <a:ext cx="1966609" cy="3003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 descr="new065ButtonPatch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1647"/>
          <a:stretch/>
        </p:blipFill>
        <p:spPr bwMode="auto">
          <a:xfrm rot="5400000">
            <a:off x="5552424" y="3101672"/>
            <a:ext cx="1982500" cy="30035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5400000">
            <a:off x="1455543" y="1467391"/>
            <a:ext cx="2069583" cy="31339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5400000">
            <a:off x="700517" y="3668906"/>
            <a:ext cx="2116888" cy="31812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 rot="5400000">
            <a:off x="940071" y="4232586"/>
            <a:ext cx="2081409" cy="316941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" descr="10-BillionaireDkbluegreen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4875" y="2603500"/>
            <a:ext cx="2682299" cy="17256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54049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-4.07407E-6 L -0.7 0.2944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000" y="1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</TotalTime>
  <Words>49</Words>
  <Application>Microsoft Office PowerPoint</Application>
  <PresentationFormat>Widescreen</PresentationFormat>
  <Paragraphs>10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맑은 고딕</vt:lpstr>
      <vt:lpstr>Arial</vt:lpstr>
      <vt:lpstr>Calibri</vt:lpstr>
      <vt:lpstr>Calibri Light</vt:lpstr>
      <vt:lpstr>Playbill</vt:lpstr>
      <vt:lpstr>Office Theme</vt:lpstr>
      <vt:lpstr>Snake Oil </vt:lpstr>
      <vt:lpstr>PowerPoint Presentation</vt:lpstr>
      <vt:lpstr>PowerPoint Presentation</vt:lpstr>
      <vt:lpstr>PowerPoint Presentation</vt:lpstr>
      <vt:lpstr>PowerPoint Presentation</vt:lpstr>
    </vt:vector>
  </TitlesOfParts>
  <Company>공주교대컴퓨터과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Snake Oil</dc:title>
  <dc:creator>user</dc:creator>
  <cp:lastModifiedBy>user</cp:lastModifiedBy>
  <cp:revision>3</cp:revision>
  <dcterms:created xsi:type="dcterms:W3CDTF">2020-03-20T02:32:02Z</dcterms:created>
  <dcterms:modified xsi:type="dcterms:W3CDTF">2020-03-20T02:49:06Z</dcterms:modified>
</cp:coreProperties>
</file>