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60" r:id="rId4"/>
    <p:sldId id="258" r:id="rId5"/>
    <p:sldId id="262" r:id="rId6"/>
    <p:sldId id="261" r:id="rId7"/>
    <p:sldId id="263" r:id="rId8"/>
    <p:sldId id="271" r:id="rId9"/>
    <p:sldId id="279" r:id="rId10"/>
    <p:sldId id="272" r:id="rId11"/>
    <p:sldId id="280" r:id="rId12"/>
    <p:sldId id="264" r:id="rId13"/>
    <p:sldId id="273" r:id="rId14"/>
    <p:sldId id="276" r:id="rId15"/>
    <p:sldId id="265" r:id="rId16"/>
    <p:sldId id="277" r:id="rId17"/>
    <p:sldId id="266" r:id="rId18"/>
    <p:sldId id="278" r:id="rId19"/>
    <p:sldId id="267" r:id="rId20"/>
    <p:sldId id="268" r:id="rId21"/>
    <p:sldId id="269" r:id="rId22"/>
    <p:sldId id="270" r:id="rId23"/>
    <p:sldId id="257" r:id="rId2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9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CA3-20D2-4AED-BB91-789E27FBAFC2}" type="datetimeFigureOut">
              <a:rPr lang="ko-KR" altLang="en-US" smtClean="0"/>
              <a:t>2020-02-19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D743-6013-4797-80A2-2ADE8D0C9C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9635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CA3-20D2-4AED-BB91-789E27FBAFC2}" type="datetimeFigureOut">
              <a:rPr lang="ko-KR" altLang="en-US" smtClean="0"/>
              <a:t>2020-02-19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D743-6013-4797-80A2-2ADE8D0C9C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9991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CA3-20D2-4AED-BB91-789E27FBAFC2}" type="datetimeFigureOut">
              <a:rPr lang="ko-KR" altLang="en-US" smtClean="0"/>
              <a:t>2020-02-19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D743-6013-4797-80A2-2ADE8D0C9C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9766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CA3-20D2-4AED-BB91-789E27FBAFC2}" type="datetimeFigureOut">
              <a:rPr lang="ko-KR" altLang="en-US" smtClean="0"/>
              <a:t>2020-02-19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D743-6013-4797-80A2-2ADE8D0C9C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6732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CA3-20D2-4AED-BB91-789E27FBAFC2}" type="datetimeFigureOut">
              <a:rPr lang="ko-KR" altLang="en-US" smtClean="0"/>
              <a:t>2020-02-19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D743-6013-4797-80A2-2ADE8D0C9C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6517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CA3-20D2-4AED-BB91-789E27FBAFC2}" type="datetimeFigureOut">
              <a:rPr lang="ko-KR" altLang="en-US" smtClean="0"/>
              <a:t>2020-02-19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D743-6013-4797-80A2-2ADE8D0C9C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3798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CA3-20D2-4AED-BB91-789E27FBAFC2}" type="datetimeFigureOut">
              <a:rPr lang="ko-KR" altLang="en-US" smtClean="0"/>
              <a:t>2020-02-19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D743-6013-4797-80A2-2ADE8D0C9C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6255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CA3-20D2-4AED-BB91-789E27FBAFC2}" type="datetimeFigureOut">
              <a:rPr lang="ko-KR" altLang="en-US" smtClean="0"/>
              <a:t>2020-02-19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D743-6013-4797-80A2-2ADE8D0C9C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0141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CA3-20D2-4AED-BB91-789E27FBAFC2}" type="datetimeFigureOut">
              <a:rPr lang="ko-KR" altLang="en-US" smtClean="0"/>
              <a:t>2020-02-19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D743-6013-4797-80A2-2ADE8D0C9C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3658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CA3-20D2-4AED-BB91-789E27FBAFC2}" type="datetimeFigureOut">
              <a:rPr lang="ko-KR" altLang="en-US" smtClean="0"/>
              <a:t>2020-02-19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D743-6013-4797-80A2-2ADE8D0C9C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4307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CA3-20D2-4AED-BB91-789E27FBAFC2}" type="datetimeFigureOut">
              <a:rPr lang="ko-KR" altLang="en-US" smtClean="0"/>
              <a:t>2020-02-19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D743-6013-4797-80A2-2ADE8D0C9C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5542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CA3-20D2-4AED-BB91-789E27FBAFC2}" type="datetimeFigureOut">
              <a:rPr lang="ko-KR" altLang="en-US" smtClean="0"/>
              <a:t>2020-02-19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7D743-6013-4797-80A2-2ADE8D0C9C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6188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ykKor95hcCs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DT-QbFBLa0&amp;list=PL9i6nLIBlfKvunIYrc60Hsw0vNQsANk5n&amp;index=3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3vIEKWrP9Q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Warm Up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>
                <a:hlinkClick r:id="rId2"/>
              </a:rPr>
              <a:t>https://www.youtube.com/watch?v=ykKor95hcCs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68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222" y="228600"/>
            <a:ext cx="11042306" cy="4786313"/>
          </a:xfrm>
        </p:spPr>
        <p:txBody>
          <a:bodyPr anchor="ctr">
            <a:normAutofit/>
          </a:bodyPr>
          <a:lstStyle/>
          <a:p>
            <a:r>
              <a:rPr lang="en-US" altLang="ko-KR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 Mario 256" pitchFamily="2" charset="0"/>
              </a:rPr>
              <a:t>Right + Jump = Rump</a:t>
            </a:r>
            <a:endParaRPr lang="ko-KR" altLang="en-US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 Mario 256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2653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6375" y="228600"/>
            <a:ext cx="9144000" cy="4786313"/>
          </a:xfrm>
        </p:spPr>
        <p:txBody>
          <a:bodyPr anchor="ctr">
            <a:normAutofit/>
          </a:bodyPr>
          <a:lstStyle/>
          <a:p>
            <a:r>
              <a:rPr lang="en-US" altLang="ko-KR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 Mario 256" pitchFamily="2" charset="0"/>
              </a:rPr>
              <a:t>What </a:t>
            </a:r>
            <a:r>
              <a:rPr lang="en-US" altLang="ko-KR" sz="66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 Mario 256" pitchFamily="2" charset="0"/>
              </a:rPr>
              <a:t>new</a:t>
            </a:r>
            <a:r>
              <a:rPr lang="en-US" altLang="ko-KR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 Mario 256" pitchFamily="2" charset="0"/>
              </a:rPr>
              <a:t> commands do we need? </a:t>
            </a:r>
            <a:endParaRPr lang="ko-KR" altLang="en-US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 Mario 256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92010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io1 - Rump comma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8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2720">
        <p:fade/>
      </p:transition>
    </mc:Choice>
    <mc:Fallback xmlns="">
      <p:transition advTm="727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6375" y="228600"/>
            <a:ext cx="9144000" cy="4786313"/>
          </a:xfrm>
        </p:spPr>
        <p:txBody>
          <a:bodyPr anchor="ctr">
            <a:normAutofit/>
          </a:bodyPr>
          <a:lstStyle/>
          <a:p>
            <a:r>
              <a:rPr lang="en-US" altLang="ko-KR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 Mario 256" pitchFamily="2" charset="0"/>
              </a:rPr>
              <a:t>How can we get the first mushroom?</a:t>
            </a:r>
            <a:endParaRPr lang="ko-KR" altLang="en-US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 Mario 256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7469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6375" y="228600"/>
            <a:ext cx="9144000" cy="4786313"/>
          </a:xfrm>
        </p:spPr>
        <p:txBody>
          <a:bodyPr anchor="ctr">
            <a:normAutofit/>
          </a:bodyPr>
          <a:lstStyle/>
          <a:p>
            <a:r>
              <a:rPr lang="en-US" altLang="ko-KR" sz="6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 Mario 256" pitchFamily="2" charset="0"/>
              </a:rPr>
              <a:t>What other </a:t>
            </a:r>
            <a:r>
              <a:rPr lang="en-US" altLang="ko-KR" sz="66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 Mario 256" pitchFamily="2" charset="0"/>
              </a:rPr>
              <a:t>new</a:t>
            </a:r>
            <a:r>
              <a:rPr lang="en-US" altLang="ko-KR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 Mario 256" pitchFamily="2" charset="0"/>
              </a:rPr>
              <a:t> commands do we need? </a:t>
            </a:r>
            <a:endParaRPr lang="ko-KR" altLang="en-US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 Mario 256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09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io2 - gettting a mushro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9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65000">
        <p:fade/>
      </p:transition>
    </mc:Choice>
    <mc:Fallback xmlns="">
      <p:transition advTm="16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6375" y="228600"/>
            <a:ext cx="9144000" cy="4786313"/>
          </a:xfrm>
        </p:spPr>
        <p:txBody>
          <a:bodyPr anchor="ctr">
            <a:normAutofit/>
          </a:bodyPr>
          <a:lstStyle/>
          <a:p>
            <a:r>
              <a:rPr lang="en-US" altLang="ko-KR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 Mario 256" pitchFamily="2" charset="0"/>
              </a:rPr>
              <a:t>What </a:t>
            </a:r>
            <a:r>
              <a:rPr lang="en-US" altLang="ko-KR" sz="66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 Mario 256" pitchFamily="2" charset="0"/>
              </a:rPr>
              <a:t>more </a:t>
            </a:r>
            <a:r>
              <a:rPr lang="en-US" altLang="ko-KR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 Mario 256" pitchFamily="2" charset="0"/>
              </a:rPr>
              <a:t>commands do we need? </a:t>
            </a:r>
            <a:endParaRPr lang="ko-KR" altLang="en-US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 Mario 256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5242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io3 - Extra Control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7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2520">
        <p:fade/>
      </p:transition>
    </mc:Choice>
    <mc:Fallback xmlns="">
      <p:transition advTm="825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6375" y="228600"/>
            <a:ext cx="9144000" cy="4786313"/>
          </a:xfrm>
        </p:spPr>
        <p:txBody>
          <a:bodyPr anchor="ctr">
            <a:normAutofit/>
          </a:bodyPr>
          <a:lstStyle/>
          <a:p>
            <a:r>
              <a:rPr lang="en-US" altLang="ko-KR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 Mario 256" pitchFamily="2" charset="0"/>
              </a:rPr>
              <a:t>2 hours later…</a:t>
            </a:r>
            <a:endParaRPr lang="ko-KR" altLang="en-US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 Mario 256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4691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io - Finis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0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6000">
        <p:fade/>
      </p:transition>
    </mc:Choice>
    <mc:Fallback xmlns="">
      <p:transition advTm="6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 Mario 256" pitchFamily="2" charset="0"/>
              </a:rPr>
              <a:t>Voice Commands</a:t>
            </a:r>
            <a:endParaRPr lang="ko-KR" alt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 Mario 256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hlinkClick r:id="rId2"/>
              </a:rPr>
              <a:t>https://www.youtube.com/watch?v=SDT-QbFBLa0&amp;list=PL9i6nLIBlfKvunIYrc60Hsw0vNQsANk5n&amp;index=3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78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build="p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68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73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429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The Sentences Computers Can’t Understand, But Humans Can.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hlinkClick r:id="rId2"/>
              </a:rPr>
              <a:t>https://www.youtube.com/watch?v=m3vIEKWrP9Q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6690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116840"/>
            <a:ext cx="104658948" cy="7178040"/>
            <a:chOff x="-22453600" y="-116815"/>
            <a:chExt cx="104658948" cy="7178040"/>
          </a:xfrm>
        </p:grpSpPr>
        <p:pic>
          <p:nvPicPr>
            <p:cNvPr id="2" name="Picture 2" descr="Image result for super mario first level poster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106"/>
            <a:stretch/>
          </p:blipFill>
          <p:spPr bwMode="auto">
            <a:xfrm>
              <a:off x="-22453600" y="0"/>
              <a:ext cx="34645600" cy="7045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Image result for super mario first level poster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06" b="33327"/>
            <a:stretch/>
          </p:blipFill>
          <p:spPr bwMode="auto">
            <a:xfrm>
              <a:off x="12191999" y="-116815"/>
              <a:ext cx="34692162" cy="7178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Image result for super mario first level poster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532"/>
            <a:stretch/>
          </p:blipFill>
          <p:spPr bwMode="auto">
            <a:xfrm>
              <a:off x="46399451" y="-21952"/>
              <a:ext cx="35805897" cy="6966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689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" decel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7.49206 0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46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96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Image result for super mario first level 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87" y="-1"/>
            <a:ext cx="110926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52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io - introduc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4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7600">
        <p:fade/>
      </p:transition>
    </mc:Choice>
    <mc:Fallback xmlns="">
      <p:transition advTm="17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6375" y="228600"/>
            <a:ext cx="9144000" cy="4786313"/>
          </a:xfrm>
        </p:spPr>
        <p:txBody>
          <a:bodyPr anchor="ctr">
            <a:normAutofit/>
          </a:bodyPr>
          <a:lstStyle/>
          <a:p>
            <a:r>
              <a:rPr lang="en-US" altLang="ko-KR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 Mario 256" pitchFamily="2" charset="0"/>
              </a:rPr>
              <a:t>What commands do we need? </a:t>
            </a:r>
            <a:endParaRPr lang="ko-KR" altLang="en-US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 Mario 256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68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io0 - sta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7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7700">
        <p:fade/>
      </p:transition>
    </mc:Choice>
    <mc:Fallback xmlns="">
      <p:transition advTm="37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6375" y="228600"/>
            <a:ext cx="9144000" cy="4786313"/>
          </a:xfrm>
        </p:spPr>
        <p:txBody>
          <a:bodyPr anchor="ctr">
            <a:normAutofit/>
          </a:bodyPr>
          <a:lstStyle/>
          <a:p>
            <a:r>
              <a:rPr lang="en-US" altLang="ko-KR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 Mario 256" pitchFamily="2" charset="0"/>
              </a:rPr>
              <a:t>Why</a:t>
            </a:r>
            <a:r>
              <a:rPr lang="ko-KR" altLang="en-US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 Mario 256" pitchFamily="2" charset="0"/>
              </a:rPr>
              <a:t> </a:t>
            </a:r>
            <a:r>
              <a:rPr lang="en-US" altLang="ko-KR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 Mario 256" pitchFamily="2" charset="0"/>
              </a:rPr>
              <a:t>didn’t he jump twice? </a:t>
            </a:r>
            <a:endParaRPr lang="ko-KR" altLang="en-US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 Mario 256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7553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mario - adding rump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87874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13000">
        <p:fade/>
      </p:transition>
    </mc:Choice>
    <mc:Fallback xmlns="">
      <p:transition advTm="1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74</Words>
  <Application>Microsoft Office PowerPoint</Application>
  <PresentationFormat>Widescreen</PresentationFormat>
  <Paragraphs>14</Paragraphs>
  <Slides>23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맑은 고딕</vt:lpstr>
      <vt:lpstr>Arial</vt:lpstr>
      <vt:lpstr>Super Mario 256</vt:lpstr>
      <vt:lpstr>Office Theme</vt:lpstr>
      <vt:lpstr>Warm Up</vt:lpstr>
      <vt:lpstr>Voice Commands</vt:lpstr>
      <vt:lpstr>PowerPoint Presentation</vt:lpstr>
      <vt:lpstr>PowerPoint Presentation</vt:lpstr>
      <vt:lpstr>PowerPoint Presentation</vt:lpstr>
      <vt:lpstr>What commands do we need? </vt:lpstr>
      <vt:lpstr>PowerPoint Presentation</vt:lpstr>
      <vt:lpstr>Why didn’t he jump twice? </vt:lpstr>
      <vt:lpstr>PowerPoint Presentation</vt:lpstr>
      <vt:lpstr>Right + Jump = Rump</vt:lpstr>
      <vt:lpstr>What new commands do we need? </vt:lpstr>
      <vt:lpstr>PowerPoint Presentation</vt:lpstr>
      <vt:lpstr>How can we get the first mushroom?</vt:lpstr>
      <vt:lpstr>What other new commands do we need? </vt:lpstr>
      <vt:lpstr>PowerPoint Presentation</vt:lpstr>
      <vt:lpstr>What more commands do we need? </vt:lpstr>
      <vt:lpstr>PowerPoint Presentation</vt:lpstr>
      <vt:lpstr>2 hours later…</vt:lpstr>
      <vt:lpstr>PowerPoint Presentation</vt:lpstr>
      <vt:lpstr>PowerPoint Presentation</vt:lpstr>
      <vt:lpstr>PowerPoint Presentation</vt:lpstr>
      <vt:lpstr>PowerPoint Presentation</vt:lpstr>
      <vt:lpstr>The Sentences Computers Can’t Understand, But Humans Can. </vt:lpstr>
    </vt:vector>
  </TitlesOfParts>
  <Company>공주교대컴퓨터과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Voice Commands</dc:title>
  <dc:creator>user</dc:creator>
  <cp:lastModifiedBy>user</cp:lastModifiedBy>
  <cp:revision>12</cp:revision>
  <dcterms:created xsi:type="dcterms:W3CDTF">2020-02-18T06:34:52Z</dcterms:created>
  <dcterms:modified xsi:type="dcterms:W3CDTF">2020-02-19T06:55:37Z</dcterms:modified>
</cp:coreProperties>
</file>