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AFE"/>
    <a:srgbClr val="E8FAFF"/>
    <a:srgbClr val="DCF9FF"/>
    <a:srgbClr val="566B7F"/>
    <a:srgbClr val="E3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3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427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93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37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902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039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20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20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8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3041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050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83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EF411-416D-4910-8686-AC5E4AFD7590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4EFD9-7FEE-4187-B778-9F344DE205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774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8FAFF"/>
            </a:gs>
            <a:gs pos="100000">
              <a:srgbClr val="DEFA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37" y="0"/>
            <a:ext cx="8620125" cy="68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9664" r="3440" b="43170"/>
          <a:stretch/>
        </p:blipFill>
        <p:spPr>
          <a:xfrm>
            <a:off x="5355771" y="638630"/>
            <a:ext cx="606697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1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26000" decel="2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55112E-17 L 0.01198 -0.0201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4861" r="2235" b="14861"/>
          <a:stretch/>
        </p:blipFill>
        <p:spPr>
          <a:xfrm>
            <a:off x="1481699" y="0"/>
            <a:ext cx="10710301" cy="687076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05200" y="4227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766460" y="1977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337142" y="720723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honest heir admits that herbalism isn’t his cup of tea.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3024"/>
            <a:ext cx="36004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938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6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5278" r="3422" b="16389"/>
          <a:stretch/>
        </p:blipFill>
        <p:spPr>
          <a:xfrm>
            <a:off x="1755504" y="228600"/>
            <a:ext cx="10312671" cy="647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97200" y="4470401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258460" y="42454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905828" y="4880636"/>
            <a:ext cx="677554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We asked the pirate if he has two eyes, and he said, “Aye, aye!”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87085"/>
            <a:ext cx="3514725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5278" r="3422" b="16389"/>
          <a:stretch/>
        </p:blipFill>
        <p:spPr>
          <a:xfrm>
            <a:off x="1755504" y="228600"/>
            <a:ext cx="1031267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387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4722" r="2037" b="15972"/>
          <a:stretch/>
        </p:blipFill>
        <p:spPr>
          <a:xfrm>
            <a:off x="1375254" y="114300"/>
            <a:ext cx="10711972" cy="674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619500" cy="7810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09041" y="5751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670301" y="3501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325054" y="929147"/>
            <a:ext cx="576217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Juanita and Bjorn happily played jai alai before eating fajitas in Juarez.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2F4FE"/>
              </a:clrFrom>
              <a:clrTo>
                <a:srgbClr val="D2F4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56" b="75111" l="8734" r="53734">
                        <a14:foregroundMark x1="19620" y1="31733" x2="21076" y2="34756"/>
                        <a14:foregroundMark x1="39177" y1="25067" x2="39810" y2="19200"/>
                        <a14:foregroundMark x1="33354" y1="15644" x2="32595" y2="12444"/>
                        <a14:foregroundMark x1="33734" y1="17956" x2="36962" y2="15556"/>
                        <a14:foregroundMark x1="38038" y1="15378" x2="39114" y2="16800"/>
                        <a14:foregroundMark x1="40759" y1="15111" x2="39684" y2="16622"/>
                        <a14:foregroundMark x1="49620" y1="10578" x2="49177" y2="14578"/>
                        <a14:foregroundMark x1="51456" y1="10489" x2="51392" y2="8711"/>
                        <a14:backgroundMark x1="43671" y1="9333" x2="35886" y2="11022"/>
                        <a14:backgroundMark x1="15063" y1="9689" x2="12468" y2="9689"/>
                        <a14:backgroundMark x1="39620" y1="30133" x2="33038" y2="37422"/>
                        <a14:backgroundMark x1="26392" y1="32089" x2="26076" y2="29689"/>
                        <a14:backgroundMark x1="26646" y1="27556" x2="25380" y2="28444"/>
                        <a14:backgroundMark x1="27722" y1="17244" x2="27722" y2="17244"/>
                        <a14:backgroundMark x1="26203" y1="20444" x2="26203" y2="20444"/>
                        <a14:backgroundMark x1="25253" y1="24444" x2="25253" y2="24444"/>
                        <a14:backgroundMark x1="28987" y1="21867" x2="28987" y2="21867"/>
                        <a14:backgroundMark x1="24430" y1="26400" x2="24494" y2="25156"/>
                        <a14:backgroundMark x1="37405" y1="23111" x2="37405" y2="23200"/>
                        <a14:backgroundMark x1="17025" y1="10133" x2="18101" y2="9244"/>
                        <a14:backgroundMark x1="20443" y1="11022" x2="21709" y2="9156"/>
                        <a14:backgroundMark x1="25886" y1="8889" x2="24873" y2="10311"/>
                        <a14:backgroundMark x1="27468" y1="11200" x2="27911" y2="11733"/>
                        <a14:backgroundMark x1="28734" y1="8711" x2="28481" y2="10400"/>
                        <a14:backgroundMark x1="28228" y1="14044" x2="28734" y2="12533"/>
                        <a14:backgroundMark x1="31203" y1="15733" x2="31329" y2="13956"/>
                        <a14:backgroundMark x1="31835" y1="8622" x2="29430" y2="8356"/>
                        <a14:backgroundMark x1="14937" y1="7733" x2="49937" y2="7378"/>
                        <a14:backgroundMark x1="40633" y1="19467" x2="41076" y2="19200"/>
                        <a14:backgroundMark x1="41203" y1="20711" x2="41203" y2="19822"/>
                        <a14:backgroundMark x1="41519" y1="18756" x2="41646" y2="18133"/>
                        <a14:backgroundMark x1="41076" y1="15911" x2="40570" y2="16178"/>
                        <a14:backgroundMark x1="39873" y1="17067" x2="39430" y2="17422"/>
                        <a14:backgroundMark x1="37532" y1="15733" x2="37658" y2="16356"/>
                        <a14:backgroundMark x1="35633" y1="14489" x2="34937" y2="14222"/>
                        <a14:backgroundMark x1="48038" y1="17689" x2="45823" y2="19467"/>
                        <a14:backgroundMark x1="49177" y1="20978" x2="48228" y2="20889"/>
                        <a14:backgroundMark x1="46013" y1="20267" x2="46013" y2="20267"/>
                        <a14:backgroundMark x1="43101" y1="16267" x2="43228" y2="16800"/>
                        <a14:backgroundMark x1="34937" y1="19467" x2="35316" y2="20089"/>
                        <a14:backgroundMark x1="30696" y1="17867" x2="30190" y2="17689"/>
                        <a14:backgroundMark x1="32722" y1="16889" x2="32785" y2="16711"/>
                        <a14:backgroundMark x1="33861" y1="16533" x2="34051" y2="16356"/>
                        <a14:backgroundMark x1="30253" y1="14044" x2="30253" y2="14044"/>
                        <a14:backgroundMark x1="35380" y1="21867" x2="34304" y2="22844"/>
                        <a14:backgroundMark x1="37848" y1="21600" x2="37785" y2="21956"/>
                        <a14:backgroundMark x1="37722" y1="17244" x2="37405" y2="17867"/>
                        <a14:backgroundMark x1="34304" y1="24533" x2="33924" y2="24178"/>
                        <a14:backgroundMark x1="34177" y1="23289" x2="34177" y2="23467"/>
                        <a14:backgroundMark x1="32215" y1="20889" x2="32215" y2="20889"/>
                        <a14:backgroundMark x1="33544" y1="21422" x2="33544" y2="21422"/>
                        <a14:backgroundMark x1="32532" y1="19111" x2="33544" y2="19022"/>
                        <a14:backgroundMark x1="30506" y1="26400" x2="31392" y2="25956"/>
                        <a14:backgroundMark x1="29304" y1="24533" x2="29114" y2="24622"/>
                        <a14:backgroundMark x1="29937" y1="27556" x2="30127" y2="27289"/>
                        <a14:backgroundMark x1="34494" y1="28089" x2="34747" y2="28444"/>
                        <a14:backgroundMark x1="33861" y1="25333" x2="33734" y2="25867"/>
                        <a14:backgroundMark x1="43671" y1="16800" x2="44114" y2="16356"/>
                        <a14:backgroundMark x1="44810" y1="16622" x2="44810" y2="17422"/>
                        <a14:backgroundMark x1="47342" y1="20622" x2="48165" y2="20978"/>
                        <a14:backgroundMark x1="50443" y1="7467" x2="57278" y2="7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7" t="4722" r="2037" b="15972"/>
          <a:stretch/>
        </p:blipFill>
        <p:spPr>
          <a:xfrm>
            <a:off x="1375254" y="114300"/>
            <a:ext cx="10711972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3904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4445" r="1544" b="17084"/>
          <a:stretch/>
        </p:blipFill>
        <p:spPr>
          <a:xfrm>
            <a:off x="1553334" y="85725"/>
            <a:ext cx="10638666" cy="6619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695700" cy="16668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00400" y="422729"/>
            <a:ext cx="11611428" cy="168184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461660" y="197757"/>
            <a:ext cx="11611428" cy="168184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029530" y="500069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noble knight’s knife nicked the knave’s knees.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4445" r="1544" b="17084"/>
          <a:stretch/>
        </p:blipFill>
        <p:spPr>
          <a:xfrm>
            <a:off x="1553334" y="98880"/>
            <a:ext cx="10638666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370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5973" r="1444" b="16389"/>
          <a:stretch/>
        </p:blipFill>
        <p:spPr>
          <a:xfrm>
            <a:off x="1533354" y="171450"/>
            <a:ext cx="10496721" cy="65341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49500" y="7910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610760" y="5660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02142" y="831411"/>
            <a:ext cx="764902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An elephant named Elle rode the el train halfway to El Paso and dined on hearts of palm with her folks.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14510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t="5416" r="1443" b="15556"/>
          <a:stretch/>
        </p:blipFill>
        <p:spPr>
          <a:xfrm>
            <a:off x="1590729" y="133351"/>
            <a:ext cx="10601272" cy="6657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524250" cy="7715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51200" y="567872"/>
            <a:ext cx="11611428" cy="14804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512460" y="342900"/>
            <a:ext cx="11611428" cy="14804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858080" y="723325"/>
            <a:ext cx="76490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But now Mr. M can’t remember why.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t="5416" r="1443" b="15556"/>
          <a:stretch/>
        </p:blipFill>
        <p:spPr>
          <a:xfrm>
            <a:off x="1590728" y="133351"/>
            <a:ext cx="10601272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19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5139" r="1147" b="15278"/>
          <a:stretch/>
        </p:blipFill>
        <p:spPr>
          <a:xfrm>
            <a:off x="1604491" y="161925"/>
            <a:ext cx="10587509" cy="66960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36800" y="3846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598060" y="1596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689442" y="671232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N is for naughty children who will sing a solemn hymn when autumn comes to an end.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5139" r="1147" b="15278"/>
          <a:stretch/>
        </p:blipFill>
        <p:spPr>
          <a:xfrm>
            <a:off x="1604490" y="159657"/>
            <a:ext cx="10587509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843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5278" r="2630" b="16666"/>
          <a:stretch/>
        </p:blipFill>
        <p:spPr>
          <a:xfrm>
            <a:off x="1472392" y="133350"/>
            <a:ext cx="10652933" cy="66008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59000" y="4896251"/>
            <a:ext cx="11611428" cy="172362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420260" y="4671279"/>
            <a:ext cx="11611428" cy="172362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380698" y="4994482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French leopard says, “</a:t>
            </a:r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Oui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!  We’d love to play </a:t>
            </a:r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Ouiji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 with the wee witch from Oaxaca.”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" y="72570"/>
            <a:ext cx="3505200" cy="133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5278" r="2630" b="16666"/>
          <a:stretch/>
        </p:blipFill>
        <p:spPr>
          <a:xfrm>
            <a:off x="1472392" y="133349"/>
            <a:ext cx="10652933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46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5139" r="356" b="15278"/>
          <a:stretch/>
        </p:blipFill>
        <p:spPr>
          <a:xfrm>
            <a:off x="1516121" y="0"/>
            <a:ext cx="10542529" cy="6772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5" y="78694"/>
            <a:ext cx="3609975" cy="42767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56026" y="5089072"/>
            <a:ext cx="11611428" cy="166154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217286" y="4864100"/>
            <a:ext cx="11611428" cy="166154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40204" y="5167278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Ptolemy the psychic pterodactyl struggles with psoriasis. 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5139" r="356" b="15278"/>
          <a:stretch/>
        </p:blipFill>
        <p:spPr>
          <a:xfrm>
            <a:off x="1516120" y="0"/>
            <a:ext cx="10542529" cy="67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277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5278" r="3224" b="17084"/>
          <a:stretch/>
        </p:blipFill>
        <p:spPr>
          <a:xfrm>
            <a:off x="1577231" y="171450"/>
            <a:ext cx="10481420" cy="652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581400" cy="15430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08300" y="6005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169560" y="3755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550653" y="784624"/>
            <a:ext cx="769898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We can enjoy quinoa and quiche by the quays of Qatar.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5278" r="3224" b="17084"/>
          <a:stretch/>
        </p:blipFill>
        <p:spPr>
          <a:xfrm>
            <a:off x="1577231" y="171450"/>
            <a:ext cx="1048142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50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5" y="428625"/>
            <a:ext cx="8810625" cy="642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DFAFE"/>
              </a:clrFrom>
              <a:clrTo>
                <a:srgbClr val="DDFAFE">
                  <a:alpha val="0"/>
                </a:srgbClr>
              </a:clrTo>
            </a:clrChange>
          </a:blip>
          <a:srcRect l="65323" t="40628" r="20510" b="47407"/>
          <a:stretch/>
        </p:blipFill>
        <p:spPr>
          <a:xfrm flipH="1">
            <a:off x="9303658" y="3048000"/>
            <a:ext cx="1248228" cy="769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CF9FF"/>
              </a:clrFrom>
              <a:clrTo>
                <a:srgbClr val="DCF9FF">
                  <a:alpha val="0"/>
                </a:srgbClr>
              </a:clrTo>
            </a:clrChange>
          </a:blip>
          <a:srcRect l="91022" t="58462" r="1400" b="33411"/>
          <a:stretch/>
        </p:blipFill>
        <p:spPr>
          <a:xfrm flipH="1">
            <a:off x="10827658" y="4194629"/>
            <a:ext cx="667658" cy="522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1" t="29661" r="8885" b="29703"/>
          <a:stretch/>
        </p:blipFill>
        <p:spPr>
          <a:xfrm>
            <a:off x="9942287" y="2547257"/>
            <a:ext cx="1553029" cy="2786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1" t="29661" r="8885" b="29703"/>
          <a:stretch/>
        </p:blipFill>
        <p:spPr>
          <a:xfrm>
            <a:off x="9942288" y="2423886"/>
            <a:ext cx="1553029" cy="2786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1" t="29661" r="8885" b="29703"/>
          <a:stretch/>
        </p:blipFill>
        <p:spPr>
          <a:xfrm>
            <a:off x="9942287" y="2300515"/>
            <a:ext cx="1553029" cy="27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2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C 0.00065 -0.08565 -0.02683 -0.15949 -0.02604 -0.24468 C -0.0224 -0.32871 0.00468 -0.4044 0.00833 -0.48843 C 0.00677 -0.5588 -0.01667 -0.62894 -0.01823 -0.69931 L 0.00312 -0.78889 L 0.00312 -0.78797 " pathEditMode="relative" rAng="0" ptsTypes="AAAAAA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394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-0.00469 -0.05764 0.00169 -0.14768 -0.00261 -0.2037 C -0.01146 -0.2919 -0.04545 -0.34398 -0.05417 -0.43148 C -0.05573 -0.48819 -0.03073 -0.56088 -0.03229 -0.61759 C -0.0375 -0.65648 -0.06003 -0.69792 -0.06511 -0.7368 L -0.06055 -0.81481 L -0.06055 -0.81389 " pathEditMode="relative" rAng="0" ptsTypes="AAAAAAA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-4074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013 -0.06898 0.02799 -0.14283 0.02968 -0.21111 C 0.0345 -0.29746 0.01224 -0.40949 0.01601 -0.49977 C 0.01966 -0.58982 0.04987 -0.67801 0.05208 -0.75255 C 0.05416 -0.82709 0.02773 -0.91366 0.0289 -0.94699 L 0.0289 -0.9463 " pathEditMode="relative" rAng="0" ptsTypes="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4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t="4584" r="1048" b="17222"/>
          <a:stretch/>
        </p:blipFill>
        <p:spPr>
          <a:xfrm>
            <a:off x="1594059" y="133350"/>
            <a:ext cx="10502691" cy="6562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571875" cy="447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70200" y="367848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131460" y="142876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52942" y="667151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In England, the Queen proclaims, “We aren’t saying the r’s in butterfly, shark or lizard!”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t="4584" r="1048" b="17222"/>
          <a:stretch/>
        </p:blipFill>
        <p:spPr>
          <a:xfrm>
            <a:off x="1594058" y="142876"/>
            <a:ext cx="10502691" cy="65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012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5139" r="3323" b="16527"/>
          <a:stretch/>
        </p:blipFill>
        <p:spPr>
          <a:xfrm>
            <a:off x="1479147" y="85726"/>
            <a:ext cx="10541403" cy="65913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1600" y="43978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902860" y="41728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94242" y="4684432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Cee </a:t>
            </a:r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Cee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 swam through the debris in the seas to see the imaginary isle of New Arkansas.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1210"/>
            <a:ext cx="3657600" cy="276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5139" r="3323" b="16527"/>
          <a:stretch/>
        </p:blipFill>
        <p:spPr>
          <a:xfrm>
            <a:off x="1479146" y="100242"/>
            <a:ext cx="10541403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65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5555" r="1741" b="16111"/>
          <a:stretch/>
        </p:blipFill>
        <p:spPr>
          <a:xfrm>
            <a:off x="1440707" y="95250"/>
            <a:ext cx="10675094" cy="6667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570" y="72570"/>
            <a:ext cx="3629025" cy="1589996"/>
            <a:chOff x="72570" y="72570"/>
            <a:chExt cx="3629025" cy="1589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70" y="72570"/>
              <a:ext cx="3295650" cy="6477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70" y="719591"/>
              <a:ext cx="3629025" cy="942975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3638096" y="328388"/>
            <a:ext cx="11611428" cy="17525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899356" y="103416"/>
            <a:ext cx="11611428" cy="175259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74670" y="387349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charging tsunami washed away all of </a:t>
            </a:r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Tchiakovsky’s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 tchotchkes.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00" b="39378" l="36266" r="89304">
                        <a14:foregroundMark x1="40823" y1="23556" x2="61709" y2="29422"/>
                        <a14:foregroundMark x1="81139" y1="22844" x2="77975" y2="33778"/>
                        <a14:foregroundMark x1="77089" y1="35378" x2="82848" y2="29156"/>
                        <a14:foregroundMark x1="74620" y1="29511" x2="85443" y2="28089"/>
                        <a14:foregroundMark x1="42722" y1="22667" x2="60190" y2="26311"/>
                        <a14:foregroundMark x1="38671" y1="25333" x2="50823" y2="28178"/>
                        <a14:foregroundMark x1="41962" y1="27289" x2="43797" y2="26489"/>
                        <a14:foregroundMark x1="41139" y1="25689" x2="41582" y2="26844"/>
                        <a14:foregroundMark x1="39747" y1="26133" x2="41013" y2="26133"/>
                        <a14:foregroundMark x1="38797" y1="23022" x2="39937" y2="22667"/>
                        <a14:foregroundMark x1="40759" y1="22667" x2="41076" y2="22133"/>
                        <a14:foregroundMark x1="42405" y1="22133" x2="43354" y2="21600"/>
                        <a14:foregroundMark x1="43734" y1="21778" x2="45063" y2="22222"/>
                        <a14:foregroundMark x1="46329" y1="22222" x2="47405" y2="22044"/>
                        <a14:foregroundMark x1="48608" y1="22844" x2="50823" y2="21956"/>
                        <a14:foregroundMark x1="51772" y1="21956" x2="52532" y2="22844"/>
                        <a14:foregroundMark x1="53481" y1="24711" x2="55000" y2="24089"/>
                        <a14:foregroundMark x1="54810" y1="28622" x2="59114" y2="31467"/>
                        <a14:foregroundMark x1="60127" y1="27200" x2="62785" y2="26311"/>
                        <a14:foregroundMark x1="63354" y1="27111" x2="62532" y2="31111"/>
                        <a14:foregroundMark x1="63165" y1="29067" x2="65253" y2="29422"/>
                        <a14:foregroundMark x1="74177" y1="29067" x2="75063" y2="28533"/>
                        <a14:foregroundMark x1="75823" y1="27822" x2="75380" y2="26756"/>
                        <a14:foregroundMark x1="75823" y1="26756" x2="76772" y2="26311"/>
                        <a14:foregroundMark x1="77215" y1="25422" x2="77405" y2="24444"/>
                        <a14:foregroundMark x1="77722" y1="24267" x2="78481" y2="24000"/>
                        <a14:foregroundMark x1="79177" y1="24356" x2="79620" y2="22667"/>
                        <a14:foregroundMark x1="79810" y1="22578" x2="80633" y2="21956"/>
                        <a14:foregroundMark x1="81139" y1="22044" x2="81962" y2="22222"/>
                        <a14:foregroundMark x1="82152" y1="22222" x2="82405" y2="23644"/>
                        <a14:foregroundMark x1="82405" y1="23556" x2="83797" y2="23378"/>
                        <a14:foregroundMark x1="84177" y1="23644" x2="83987" y2="24889"/>
                        <a14:foregroundMark x1="83987" y1="25422" x2="84241" y2="24267"/>
                        <a14:foregroundMark x1="84873" y1="25778" x2="85759" y2="25511"/>
                        <a14:foregroundMark x1="85949" y1="25867" x2="86266" y2="26667"/>
                        <a14:foregroundMark x1="85633" y1="27644" x2="86139" y2="26667"/>
                        <a14:foregroundMark x1="85506" y1="28089" x2="87152" y2="27822"/>
                        <a14:foregroundMark x1="86962" y1="27822" x2="87848" y2="28622"/>
                        <a14:foregroundMark x1="87785" y1="28800" x2="87215" y2="29600"/>
                        <a14:foregroundMark x1="87911" y1="29689" x2="88228" y2="30044"/>
                        <a14:foregroundMark x1="88165" y1="30400" x2="84494" y2="30133"/>
                        <a14:foregroundMark x1="77595" y1="26400" x2="76772" y2="25956"/>
                        <a14:foregroundMark x1="74051" y1="29422" x2="74114" y2="29956"/>
                        <a14:foregroundMark x1="74177" y1="30133" x2="74873" y2="30133"/>
                        <a14:foregroundMark x1="75127" y1="30400" x2="76456" y2="29956"/>
                        <a14:foregroundMark x1="76203" y1="30933" x2="77722" y2="30578"/>
                        <a14:foregroundMark x1="76076" y1="30933" x2="76203" y2="31289"/>
                        <a14:foregroundMark x1="82215" y1="32089" x2="81139" y2="31289"/>
                        <a14:foregroundMark x1="83861" y1="31556" x2="82152" y2="30933"/>
                        <a14:foregroundMark x1="84747" y1="31378" x2="84241" y2="29956"/>
                        <a14:foregroundMark x1="84937" y1="31289" x2="83924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0" t="5555" r="1741" b="16111"/>
          <a:stretch/>
        </p:blipFill>
        <p:spPr>
          <a:xfrm>
            <a:off x="1440707" y="95250"/>
            <a:ext cx="10675094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556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5973" r="3224" b="15278"/>
          <a:stretch/>
        </p:blipFill>
        <p:spPr>
          <a:xfrm>
            <a:off x="1394580" y="66675"/>
            <a:ext cx="10797420" cy="67722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43100" y="4962072"/>
            <a:ext cx="11611428" cy="16582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204360" y="4737100"/>
            <a:ext cx="11611428" cy="16582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968776" y="5027619"/>
            <a:ext cx="620321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You never could have guessed that the wolf was disguised as the ewe!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5973" r="3224" b="15278"/>
          <a:stretch/>
        </p:blipFill>
        <p:spPr>
          <a:xfrm>
            <a:off x="1394580" y="66675"/>
            <a:ext cx="10797420" cy="67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24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6111" r="1345" b="15556"/>
          <a:stretch/>
        </p:blipFill>
        <p:spPr>
          <a:xfrm>
            <a:off x="1580542" y="209550"/>
            <a:ext cx="10487633" cy="65722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46300" y="1228272"/>
            <a:ext cx="11611428" cy="14804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407560" y="1003300"/>
            <a:ext cx="11611428" cy="14804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507243" y="1451140"/>
            <a:ext cx="76490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How roman-tic!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6111" r="1345" b="15556"/>
          <a:stretch/>
        </p:blipFill>
        <p:spPr>
          <a:xfrm>
            <a:off x="1580542" y="221731"/>
            <a:ext cx="10487633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822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861" r="3125" b="16110"/>
          <a:stretch/>
        </p:blipFill>
        <p:spPr>
          <a:xfrm>
            <a:off x="1447799" y="92499"/>
            <a:ext cx="10612505" cy="667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571875" cy="447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79700" y="747487"/>
            <a:ext cx="11611428" cy="159058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940960" y="522515"/>
            <a:ext cx="11611428" cy="159058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32998" y="727558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wren wrapped the rabbit’s gift in red, but forgot to write a note.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861" r="3125" b="16110"/>
          <a:stretch/>
        </p:blipFill>
        <p:spPr>
          <a:xfrm>
            <a:off x="1447798" y="112428"/>
            <a:ext cx="10612505" cy="66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584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" b="17004"/>
          <a:stretch/>
        </p:blipFill>
        <p:spPr>
          <a:xfrm>
            <a:off x="1615504" y="257175"/>
            <a:ext cx="10389171" cy="64865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13000" y="5050972"/>
            <a:ext cx="11611428" cy="169272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674260" y="4826000"/>
            <a:ext cx="11611428" cy="169272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58745" y="5133755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Xavier’s extra arm made him an exceptional xylophone player. 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6861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72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6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2"/>
          <a:stretch/>
        </p:blipFill>
        <p:spPr>
          <a:xfrm>
            <a:off x="1608222" y="161926"/>
            <a:ext cx="10455381" cy="6534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51100" y="4936220"/>
            <a:ext cx="11611428" cy="17598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712360" y="4711248"/>
            <a:ext cx="11611428" cy="17598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004457" y="4806346"/>
            <a:ext cx="559836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But Yves, who is wearing yellow shorts, yells, “Why is the Eiffel Tower upside down?”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2"/>
          <a:stretch/>
        </p:blipFill>
        <p:spPr>
          <a:xfrm>
            <a:off x="1608221" y="161926"/>
            <a:ext cx="10455381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0658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6" b="11111"/>
          <a:stretch/>
        </p:blipFill>
        <p:spPr>
          <a:xfrm>
            <a:off x="1650111" y="200025"/>
            <a:ext cx="10390842" cy="64579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1600" y="5025572"/>
            <a:ext cx="11611428" cy="16074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902860" y="4800600"/>
            <a:ext cx="11611428" cy="160745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52942" y="5129687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Goodnight, </a:t>
            </a:r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Zhivago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 the zebra!  I’ve enjoyed our rendezvous.  Zzzz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048000" cy="971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6" b="11111"/>
          <a:stretch/>
        </p:blipFill>
        <p:spPr>
          <a:xfrm>
            <a:off x="1650111" y="200025"/>
            <a:ext cx="10390842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588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5694" r="1938" b="14306"/>
          <a:stretch/>
        </p:blipFill>
        <p:spPr>
          <a:xfrm>
            <a:off x="1581149" y="209549"/>
            <a:ext cx="10503627" cy="66484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06153" y="43216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1967413" y="40966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510971" y="4448085"/>
            <a:ext cx="6299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bread aisle has not been cleaned in </a:t>
            </a:r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aeons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, and nine tiny beasts meet to have a feast.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4" y="87084"/>
            <a:ext cx="355282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5694" r="1938" b="14306"/>
          <a:stretch/>
        </p:blipFill>
        <p:spPr>
          <a:xfrm>
            <a:off x="1581149" y="209548"/>
            <a:ext cx="10503627" cy="66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8503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5000" r="1642" b="15833"/>
          <a:stretch/>
        </p:blipFill>
        <p:spPr>
          <a:xfrm>
            <a:off x="1288715" y="0"/>
            <a:ext cx="10827085" cy="67818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067050" cy="9810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02000" y="297542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563260" y="72570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032342" y="492820"/>
            <a:ext cx="764902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We doubt anyone knows what bdellium is, but it’s the only word dumb enough to begin with a silent B.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5000" r="1642" b="15833"/>
          <a:stretch/>
        </p:blipFill>
        <p:spPr>
          <a:xfrm>
            <a:off x="1288714" y="0"/>
            <a:ext cx="10827085" cy="678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901969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5000" r="1840" b="15416"/>
          <a:stretch/>
        </p:blipFill>
        <p:spPr>
          <a:xfrm>
            <a:off x="1246844" y="0"/>
            <a:ext cx="11021356" cy="6962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476625" cy="1447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36900" y="515258"/>
            <a:ext cx="11611428" cy="201748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398160" y="290286"/>
            <a:ext cx="11611428" cy="201748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315368" y="787341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Shhh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!  The fascinating czar is secretly part Czech. 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5000" r="1840" b="15416"/>
          <a:stretch/>
        </p:blipFill>
        <p:spPr>
          <a:xfrm>
            <a:off x="1246844" y="-1"/>
            <a:ext cx="11021356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974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4861" r="1345" b="15833"/>
          <a:stretch/>
        </p:blipFill>
        <p:spPr>
          <a:xfrm>
            <a:off x="1322491" y="0"/>
            <a:ext cx="1086950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15870" y="44105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877130" y="41855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235542" y="4539811"/>
            <a:ext cx="764902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boat race beings when the handsome judge from Djibouti drops his handkerchief from the bridge.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543300" cy="127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4861" r="1345" b="15833"/>
          <a:stretch/>
        </p:blipFill>
        <p:spPr>
          <a:xfrm>
            <a:off x="1322490" y="0"/>
            <a:ext cx="10869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829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4861" r="2432" b="16944"/>
          <a:stretch/>
        </p:blipFill>
        <p:spPr>
          <a:xfrm>
            <a:off x="1155859" y="1"/>
            <a:ext cx="11036141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51100" y="4657268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712360" y="4432296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803742" y="4943871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Eileen the ewe was so euphoric the wolves were eaten, she even gave the eulogy. 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570" y="72570"/>
            <a:ext cx="3686175" cy="3626300"/>
            <a:chOff x="72570" y="72570"/>
            <a:chExt cx="3686175" cy="3626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70" y="72570"/>
              <a:ext cx="3686175" cy="320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70" y="3251195"/>
              <a:ext cx="3419475" cy="44767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4861" r="2432" b="16944"/>
          <a:stretch/>
        </p:blipFill>
        <p:spPr>
          <a:xfrm>
            <a:off x="1155858" y="1"/>
            <a:ext cx="11036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858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5278" r="2927" b="17639"/>
          <a:stretch/>
        </p:blipFill>
        <p:spPr>
          <a:xfrm>
            <a:off x="1145109" y="9525"/>
            <a:ext cx="11123091" cy="6791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8" y="159657"/>
            <a:ext cx="3629025" cy="571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86100" y="3846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347360" y="1596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85600" y="617586"/>
            <a:ext cx="473428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F is only for “</a:t>
            </a:r>
            <a:r>
              <a:rPr lang="en-US" altLang="ko-KR" sz="3200" dirty="0" err="1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foto</a:t>
            </a:r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” when you speak fluent Spanish at home!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5278" r="2927" b="17639"/>
          <a:stretch/>
        </p:blipFill>
        <p:spPr>
          <a:xfrm>
            <a:off x="1145108" y="9525"/>
            <a:ext cx="11123091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524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5278" r="2828" b="15139"/>
          <a:stretch/>
        </p:blipFill>
        <p:spPr>
          <a:xfrm>
            <a:off x="1516286" y="76200"/>
            <a:ext cx="10675714" cy="6781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62200" y="4524829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623460" y="4299857"/>
            <a:ext cx="11611428" cy="223519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14842" y="4985600"/>
            <a:ext cx="764902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HY나무L" panose="02030600000101010101" pitchFamily="18" charset="-127"/>
              </a:rPr>
              <a:t>The gnome yells, “Waiter!  There’s a bright white gnat nibbling on my gnocchi!”</a:t>
            </a:r>
            <a:endParaRPr lang="ko-KR" altLang="en-US" sz="3200" dirty="0">
              <a:solidFill>
                <a:schemeClr val="bg1"/>
              </a:solidFill>
              <a:latin typeface="Bahnschrift SemiCondensed" panose="020B0502040204020203" pitchFamily="34" charset="0"/>
              <a:ea typeface="HY나무L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332422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5278" r="2828" b="15139"/>
          <a:stretch/>
        </p:blipFill>
        <p:spPr>
          <a:xfrm>
            <a:off x="1516286" y="76200"/>
            <a:ext cx="10675714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550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383</Words>
  <Application>Microsoft Office PowerPoint</Application>
  <PresentationFormat>Widescreen</PresentationFormat>
  <Paragraphs>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HY나무L</vt:lpstr>
      <vt:lpstr>맑은 고딕</vt:lpstr>
      <vt:lpstr>Arial</vt:lpstr>
      <vt:lpstr>Bahnschrift SemiCondensed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 is for pterodactyl</dc:title>
  <dc:creator>user</dc:creator>
  <cp:lastModifiedBy>user</cp:lastModifiedBy>
  <cp:revision>33</cp:revision>
  <dcterms:created xsi:type="dcterms:W3CDTF">2020-04-21T00:39:18Z</dcterms:created>
  <dcterms:modified xsi:type="dcterms:W3CDTF">2020-06-12T04:57:08Z</dcterms:modified>
</cp:coreProperties>
</file>