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801600" cy="9601200" type="A3"/>
  <p:notesSz cx="9926638" cy="14355763"/>
  <p:defaultTextStyle>
    <a:defPPr>
      <a:defRPr lang="ko-KR"/>
    </a:defPPr>
    <a:lvl1pPr marL="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347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49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8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2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48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4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76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72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3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139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46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B18C-CEF7-4D1B-AF66-5CAA52DEC17F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F15B-6440-4B29-AD75-B6F5112F9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3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199"/>
            <a:ext cx="12801600" cy="8248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" name="Group 2"/>
          <p:cNvGrpSpPr/>
          <p:nvPr/>
        </p:nvGrpSpPr>
        <p:grpSpPr>
          <a:xfrm>
            <a:off x="2330291" y="920115"/>
            <a:ext cx="3660458" cy="3270410"/>
            <a:chOff x="2219325" y="-266700"/>
            <a:chExt cx="3486150" cy="311467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095750" y="2847975"/>
              <a:ext cx="1609725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2219325" y="847725"/>
              <a:ext cx="1876425" cy="20002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705475" y="-266700"/>
              <a:ext cx="0" cy="3114676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19325" y="-161925"/>
              <a:ext cx="0" cy="1009651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710839" y="1030129"/>
            <a:ext cx="3660458" cy="3160396"/>
            <a:chOff x="6391275" y="-161925"/>
            <a:chExt cx="3486150" cy="3009901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6391275" y="2847975"/>
              <a:ext cx="1609725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001000" y="847725"/>
              <a:ext cx="1876425" cy="20002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6391275" y="-161925"/>
              <a:ext cx="0" cy="3009901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877425" y="-161925"/>
              <a:ext cx="0" cy="1009651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330291" y="4940618"/>
            <a:ext cx="3660458" cy="3650456"/>
            <a:chOff x="2219325" y="3562350"/>
            <a:chExt cx="3486150" cy="347662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4095750" y="3562350"/>
              <a:ext cx="1609725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219325" y="3562350"/>
              <a:ext cx="1876425" cy="20002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05475" y="3562350"/>
              <a:ext cx="0" cy="33718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19325" y="5562600"/>
              <a:ext cx="0" cy="147637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710839" y="4940617"/>
            <a:ext cx="4210526" cy="3540443"/>
            <a:chOff x="6391275" y="3562350"/>
            <a:chExt cx="4010025" cy="3371850"/>
          </a:xfrm>
        </p:grpSpPr>
        <p:cxnSp>
          <p:nvCxnSpPr>
            <p:cNvPr id="19" name="Straight Connector 18"/>
            <p:cNvCxnSpPr/>
            <p:nvPr/>
          </p:nvCxnSpPr>
          <p:spPr>
            <a:xfrm flipH="1" flipV="1">
              <a:off x="6391275" y="3562350"/>
              <a:ext cx="1609725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01000" y="3562350"/>
              <a:ext cx="2400300" cy="244792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91275" y="3562350"/>
              <a:ext cx="0" cy="33718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0401300" y="6010275"/>
              <a:ext cx="0" cy="71437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8561071" y="2240280"/>
            <a:ext cx="4490561" cy="4800600"/>
            <a:chOff x="8153400" y="990600"/>
            <a:chExt cx="4276725" cy="45720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8153400" y="990600"/>
              <a:ext cx="1876425" cy="20002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153400" y="3419475"/>
              <a:ext cx="2062163" cy="214312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153400" y="2914650"/>
              <a:ext cx="0" cy="50482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9982201" y="1057275"/>
              <a:ext cx="2209799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0220326" y="5562600"/>
              <a:ext cx="2209799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 flipH="1">
            <a:off x="-305037" y="2240280"/>
            <a:ext cx="4490561" cy="4800600"/>
            <a:chOff x="8153400" y="990600"/>
            <a:chExt cx="4276725" cy="45720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8153400" y="990600"/>
              <a:ext cx="1876425" cy="200025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419475"/>
              <a:ext cx="2062163" cy="214312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153400" y="2914650"/>
              <a:ext cx="0" cy="504825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9982201" y="1057275"/>
              <a:ext cx="2209799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0220326" y="5562600"/>
              <a:ext cx="2209799" cy="0"/>
            </a:xfrm>
            <a:prstGeom prst="line">
              <a:avLst/>
            </a:prstGeom>
            <a:ln w="5715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8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1298" y="-46466"/>
            <a:ext cx="3789509" cy="4137406"/>
            <a:chOff x="1677891" y="826789"/>
            <a:chExt cx="5394038" cy="5889240"/>
          </a:xfrm>
        </p:grpSpPr>
        <p:sp>
          <p:nvSpPr>
            <p:cNvPr id="2" name="Oval 1"/>
            <p:cNvSpPr/>
            <p:nvPr/>
          </p:nvSpPr>
          <p:spPr>
            <a:xfrm>
              <a:off x="1677891" y="1098549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7730" t="1862" r="10474" b="13872"/>
            <a:stretch/>
          </p:blipFill>
          <p:spPr>
            <a:xfrm>
              <a:off x="1964230" y="826789"/>
              <a:ext cx="4746120" cy="58892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7" name="Group 6"/>
          <p:cNvGrpSpPr/>
          <p:nvPr/>
        </p:nvGrpSpPr>
        <p:grpSpPr>
          <a:xfrm>
            <a:off x="4599034" y="250960"/>
            <a:ext cx="3789508" cy="3789508"/>
            <a:chOff x="3426681" y="812799"/>
            <a:chExt cx="5394038" cy="5394038"/>
          </a:xfrm>
        </p:grpSpPr>
        <p:sp>
          <p:nvSpPr>
            <p:cNvPr id="5" name="Oval 4"/>
            <p:cNvSpPr/>
            <p:nvPr/>
          </p:nvSpPr>
          <p:spPr>
            <a:xfrm>
              <a:off x="3426681" y="812799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12857" t="4986" r="13674" b="18733"/>
            <a:stretch/>
          </p:blipFill>
          <p:spPr>
            <a:xfrm>
              <a:off x="4645891" y="1216760"/>
              <a:ext cx="3125067" cy="49133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111299" y="5305854"/>
            <a:ext cx="3789508" cy="3909146"/>
            <a:chOff x="3426681" y="812799"/>
            <a:chExt cx="5394038" cy="5564333"/>
          </a:xfrm>
        </p:grpSpPr>
        <p:sp>
          <p:nvSpPr>
            <p:cNvPr id="8" name="Oval 7"/>
            <p:cNvSpPr/>
            <p:nvPr/>
          </p:nvSpPr>
          <p:spPr>
            <a:xfrm>
              <a:off x="3426681" y="812799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l="24791" t="30460" r="29551" b="19655"/>
            <a:stretch/>
          </p:blipFill>
          <p:spPr>
            <a:xfrm>
              <a:off x="4516582" y="1663244"/>
              <a:ext cx="3540847" cy="47138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3" name="Group 12"/>
          <p:cNvGrpSpPr/>
          <p:nvPr/>
        </p:nvGrpSpPr>
        <p:grpSpPr>
          <a:xfrm>
            <a:off x="8691297" y="301432"/>
            <a:ext cx="3789508" cy="3789508"/>
            <a:chOff x="3426681" y="812799"/>
            <a:chExt cx="5394038" cy="5394038"/>
          </a:xfrm>
        </p:grpSpPr>
        <p:sp>
          <p:nvSpPr>
            <p:cNvPr id="11" name="Oval 10"/>
            <p:cNvSpPr/>
            <p:nvPr/>
          </p:nvSpPr>
          <p:spPr>
            <a:xfrm>
              <a:off x="3426681" y="812799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l="8052" t="8275" r="9870" b="12704"/>
            <a:stretch/>
          </p:blipFill>
          <p:spPr>
            <a:xfrm>
              <a:off x="3933339" y="990966"/>
              <a:ext cx="4795024" cy="514402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6" name="Group 15"/>
          <p:cNvGrpSpPr/>
          <p:nvPr/>
        </p:nvGrpSpPr>
        <p:grpSpPr>
          <a:xfrm>
            <a:off x="8751057" y="5048442"/>
            <a:ext cx="3908186" cy="4166558"/>
            <a:chOff x="3426681" y="465713"/>
            <a:chExt cx="5562966" cy="5930736"/>
          </a:xfrm>
        </p:grpSpPr>
        <p:sp>
          <p:nvSpPr>
            <p:cNvPr id="14" name="Oval 13"/>
            <p:cNvSpPr/>
            <p:nvPr/>
          </p:nvSpPr>
          <p:spPr>
            <a:xfrm>
              <a:off x="3426681" y="812799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4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/>
            <a:srcRect l="13583" t="4704" r="8197" b="13238"/>
            <a:stretch/>
          </p:blipFill>
          <p:spPr>
            <a:xfrm>
              <a:off x="3707338" y="465713"/>
              <a:ext cx="5282309" cy="593073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9" name="Group 18"/>
          <p:cNvGrpSpPr/>
          <p:nvPr/>
        </p:nvGrpSpPr>
        <p:grpSpPr>
          <a:xfrm>
            <a:off x="4464557" y="5048442"/>
            <a:ext cx="3789508" cy="3909059"/>
            <a:chOff x="-7834332" y="515619"/>
            <a:chExt cx="5394038" cy="5564209"/>
          </a:xfrm>
        </p:grpSpPr>
        <p:sp>
          <p:nvSpPr>
            <p:cNvPr id="18" name="Oval 17"/>
            <p:cNvSpPr/>
            <p:nvPr/>
          </p:nvSpPr>
          <p:spPr>
            <a:xfrm>
              <a:off x="-7834332" y="685790"/>
              <a:ext cx="5394038" cy="53940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u="sng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/>
            <a:srcRect l="12809" t="6805" r="19551" b="21006"/>
            <a:stretch/>
          </p:blipFill>
          <p:spPr>
            <a:xfrm>
              <a:off x="-7747096" y="515619"/>
              <a:ext cx="4572334" cy="555971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3972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A3 Paper (297x420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ㅇㅀㄹㅇㅎ</dc:title>
  <dc:creator>user</dc:creator>
  <cp:lastModifiedBy>user</cp:lastModifiedBy>
  <cp:revision>3</cp:revision>
  <cp:lastPrinted>2020-03-24T02:28:20Z</cp:lastPrinted>
  <dcterms:created xsi:type="dcterms:W3CDTF">2020-03-24T02:17:54Z</dcterms:created>
  <dcterms:modified xsi:type="dcterms:W3CDTF">2020-03-24T02:30:10Z</dcterms:modified>
</cp:coreProperties>
</file>