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601200" cy="12801600" type="A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21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 altLang="ko-KR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9FA67-5EB8-47DF-8423-FEB9A17D5265}" type="datetimeFigureOut">
              <a:rPr lang="ko-KR" altLang="en-US" smtClean="0"/>
              <a:t>2020-03-24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7E7E-3382-48B4-8611-286E40CB3F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60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9FA67-5EB8-47DF-8423-FEB9A17D5265}" type="datetimeFigureOut">
              <a:rPr lang="ko-KR" altLang="en-US" smtClean="0"/>
              <a:t>2020-03-24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7E7E-3382-48B4-8611-286E40CB3F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6502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9FA67-5EB8-47DF-8423-FEB9A17D5265}" type="datetimeFigureOut">
              <a:rPr lang="ko-KR" altLang="en-US" smtClean="0"/>
              <a:t>2020-03-24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7E7E-3382-48B4-8611-286E40CB3F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7348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9FA67-5EB8-47DF-8423-FEB9A17D5265}" type="datetimeFigureOut">
              <a:rPr lang="ko-KR" altLang="en-US" smtClean="0"/>
              <a:t>2020-03-24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7E7E-3382-48B4-8611-286E40CB3F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5099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9FA67-5EB8-47DF-8423-FEB9A17D5265}" type="datetimeFigureOut">
              <a:rPr lang="ko-KR" altLang="en-US" smtClean="0"/>
              <a:t>2020-03-24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7E7E-3382-48B4-8611-286E40CB3F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6070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9FA67-5EB8-47DF-8423-FEB9A17D5265}" type="datetimeFigureOut">
              <a:rPr lang="ko-KR" altLang="en-US" smtClean="0"/>
              <a:t>2020-03-24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7E7E-3382-48B4-8611-286E40CB3F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9783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9FA67-5EB8-47DF-8423-FEB9A17D5265}" type="datetimeFigureOut">
              <a:rPr lang="ko-KR" altLang="en-US" smtClean="0"/>
              <a:t>2020-03-24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7E7E-3382-48B4-8611-286E40CB3F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2514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9FA67-5EB8-47DF-8423-FEB9A17D5265}" type="datetimeFigureOut">
              <a:rPr lang="ko-KR" altLang="en-US" smtClean="0"/>
              <a:t>2020-03-24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7E7E-3382-48B4-8611-286E40CB3F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4561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9FA67-5EB8-47DF-8423-FEB9A17D5265}" type="datetimeFigureOut">
              <a:rPr lang="ko-KR" altLang="en-US" smtClean="0"/>
              <a:t>2020-03-24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7E7E-3382-48B4-8611-286E40CB3F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5497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9FA67-5EB8-47DF-8423-FEB9A17D5265}" type="datetimeFigureOut">
              <a:rPr lang="ko-KR" altLang="en-US" smtClean="0"/>
              <a:t>2020-03-24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7E7E-3382-48B4-8611-286E40CB3F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932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 altLang="ko-KR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9FA67-5EB8-47DF-8423-FEB9A17D5265}" type="datetimeFigureOut">
              <a:rPr lang="ko-KR" altLang="en-US" smtClean="0"/>
              <a:t>2020-03-24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7E7E-3382-48B4-8611-286E40CB3F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898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9FA67-5EB8-47DF-8423-FEB9A17D5265}" type="datetimeFigureOut">
              <a:rPr lang="ko-KR" altLang="en-US" smtClean="0"/>
              <a:t>2020-03-24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E7E7E-3382-48B4-8611-286E40CB3F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4136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1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1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preposition pos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01200" cy="1280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705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preposition post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-137160"/>
            <a:ext cx="9235440" cy="13060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1200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preposition pos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09711" cy="12694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2626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A3 Paper (297x420 mm)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맑은 고딕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공주교대컴퓨터과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2020-03-24T02:13:11Z</dcterms:created>
  <dcterms:modified xsi:type="dcterms:W3CDTF">2020-03-24T02:16:54Z</dcterms:modified>
</cp:coreProperties>
</file>