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60" r:id="rId3"/>
    <p:sldId id="265" r:id="rId4"/>
    <p:sldId id="264" r:id="rId5"/>
    <p:sldId id="266" r:id="rId6"/>
    <p:sldId id="267" r:id="rId7"/>
    <p:sldId id="268" r:id="rId8"/>
    <p:sldId id="269" r:id="rId9"/>
    <p:sldId id="270" r:id="rId10"/>
    <p:sldId id="263" r:id="rId11"/>
    <p:sldId id="305" r:id="rId12"/>
    <p:sldId id="261" r:id="rId13"/>
    <p:sldId id="262" r:id="rId14"/>
    <p:sldId id="295" r:id="rId15"/>
    <p:sldId id="306" r:id="rId16"/>
    <p:sldId id="271" r:id="rId17"/>
    <p:sldId id="296" r:id="rId18"/>
    <p:sldId id="307" r:id="rId19"/>
    <p:sldId id="272" r:id="rId20"/>
    <p:sldId id="297" r:id="rId21"/>
    <p:sldId id="308" r:id="rId22"/>
    <p:sldId id="273" r:id="rId23"/>
    <p:sldId id="298" r:id="rId24"/>
    <p:sldId id="309" r:id="rId25"/>
    <p:sldId id="274" r:id="rId26"/>
    <p:sldId id="299" r:id="rId27"/>
    <p:sldId id="310" r:id="rId28"/>
    <p:sldId id="322" r:id="rId29"/>
    <p:sldId id="275" r:id="rId30"/>
    <p:sldId id="289" r:id="rId31"/>
    <p:sldId id="311" r:id="rId32"/>
    <p:sldId id="277" r:id="rId33"/>
    <p:sldId id="290" r:id="rId34"/>
    <p:sldId id="312" r:id="rId35"/>
    <p:sldId id="278" r:id="rId36"/>
    <p:sldId id="291" r:id="rId37"/>
    <p:sldId id="313" r:id="rId38"/>
    <p:sldId id="279" r:id="rId39"/>
    <p:sldId id="292" r:id="rId40"/>
    <p:sldId id="314" r:id="rId41"/>
    <p:sldId id="280" r:id="rId42"/>
    <p:sldId id="293" r:id="rId43"/>
    <p:sldId id="315" r:id="rId44"/>
    <p:sldId id="281" r:id="rId45"/>
    <p:sldId id="294" r:id="rId46"/>
    <p:sldId id="316" r:id="rId47"/>
    <p:sldId id="276" r:id="rId48"/>
    <p:sldId id="282" r:id="rId49"/>
    <p:sldId id="300" r:id="rId50"/>
    <p:sldId id="317" r:id="rId51"/>
    <p:sldId id="283" r:id="rId52"/>
    <p:sldId id="302" r:id="rId53"/>
    <p:sldId id="318" r:id="rId54"/>
    <p:sldId id="285" r:id="rId55"/>
    <p:sldId id="303" r:id="rId56"/>
    <p:sldId id="319" r:id="rId57"/>
    <p:sldId id="286" r:id="rId58"/>
    <p:sldId id="304" r:id="rId59"/>
    <p:sldId id="320" r:id="rId60"/>
    <p:sldId id="287" r:id="rId61"/>
    <p:sldId id="301" r:id="rId62"/>
    <p:sldId id="321" r:id="rId63"/>
    <p:sldId id="288" r:id="rId64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CCA8"/>
    <a:srgbClr val="CAB894"/>
    <a:srgbClr val="B57C45"/>
    <a:srgbClr val="ECD6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5" d="100"/>
          <a:sy n="85" d="100"/>
        </p:scale>
        <p:origin x="114" y="7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ko-KR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79338-BDB9-4FD6-BA78-EA86EF803832}" type="datetimeFigureOut">
              <a:rPr lang="ko-KR" altLang="en-US" smtClean="0"/>
              <a:t>2020-02-14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022E9-02B0-49A6-ABBC-1B360D9A151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24704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79338-BDB9-4FD6-BA78-EA86EF803832}" type="datetimeFigureOut">
              <a:rPr lang="ko-KR" altLang="en-US" smtClean="0"/>
              <a:t>2020-02-14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022E9-02B0-49A6-ABBC-1B360D9A151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35120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79338-BDB9-4FD6-BA78-EA86EF803832}" type="datetimeFigureOut">
              <a:rPr lang="ko-KR" altLang="en-US" smtClean="0"/>
              <a:t>2020-02-14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022E9-02B0-49A6-ABBC-1B360D9A151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25700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79338-BDB9-4FD6-BA78-EA86EF803832}" type="datetimeFigureOut">
              <a:rPr lang="ko-KR" altLang="en-US" smtClean="0"/>
              <a:t>2020-02-14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022E9-02B0-49A6-ABBC-1B360D9A151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1252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79338-BDB9-4FD6-BA78-EA86EF803832}" type="datetimeFigureOut">
              <a:rPr lang="ko-KR" altLang="en-US" smtClean="0"/>
              <a:t>2020-02-14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022E9-02B0-49A6-ABBC-1B360D9A151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74044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79338-BDB9-4FD6-BA78-EA86EF803832}" type="datetimeFigureOut">
              <a:rPr lang="ko-KR" altLang="en-US" smtClean="0"/>
              <a:t>2020-02-14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022E9-02B0-49A6-ABBC-1B360D9A151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90575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79338-BDB9-4FD6-BA78-EA86EF803832}" type="datetimeFigureOut">
              <a:rPr lang="ko-KR" altLang="en-US" smtClean="0"/>
              <a:t>2020-02-14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022E9-02B0-49A6-ABBC-1B360D9A151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11899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79338-BDB9-4FD6-BA78-EA86EF803832}" type="datetimeFigureOut">
              <a:rPr lang="ko-KR" altLang="en-US" smtClean="0"/>
              <a:t>2020-02-14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022E9-02B0-49A6-ABBC-1B360D9A151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64784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79338-BDB9-4FD6-BA78-EA86EF803832}" type="datetimeFigureOut">
              <a:rPr lang="ko-KR" altLang="en-US" smtClean="0"/>
              <a:t>2020-02-14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022E9-02B0-49A6-ABBC-1B360D9A151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07246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79338-BDB9-4FD6-BA78-EA86EF803832}" type="datetimeFigureOut">
              <a:rPr lang="ko-KR" altLang="en-US" smtClean="0"/>
              <a:t>2020-02-14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022E9-02B0-49A6-ABBC-1B360D9A151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01990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79338-BDB9-4FD6-BA78-EA86EF803832}" type="datetimeFigureOut">
              <a:rPr lang="ko-KR" altLang="en-US" smtClean="0"/>
              <a:t>2020-02-14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022E9-02B0-49A6-ABBC-1B360D9A151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89210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979338-BDB9-4FD6-BA78-EA86EF803832}" type="datetimeFigureOut">
              <a:rPr lang="ko-KR" altLang="en-US" smtClean="0"/>
              <a:t>2020-02-14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7022E9-02B0-49A6-ABBC-1B360D9A151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396445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slide" Target="slide44.xml"/><Relationship Id="rId18" Type="http://schemas.openxmlformats.org/officeDocument/2006/relationships/slide" Target="slide32.xml"/><Relationship Id="rId3" Type="http://schemas.openxmlformats.org/officeDocument/2006/relationships/slide" Target="slide19.xml"/><Relationship Id="rId21" Type="http://schemas.openxmlformats.org/officeDocument/2006/relationships/slide" Target="slide57.xml"/><Relationship Id="rId7" Type="http://schemas.openxmlformats.org/officeDocument/2006/relationships/slide" Target="slide22.xml"/><Relationship Id="rId12" Type="http://schemas.openxmlformats.org/officeDocument/2006/relationships/image" Target="../media/image15.png"/><Relationship Id="rId17" Type="http://schemas.openxmlformats.org/officeDocument/2006/relationships/slide" Target="slide38.xml"/><Relationship Id="rId2" Type="http://schemas.openxmlformats.org/officeDocument/2006/relationships/image" Target="../media/image2.jpeg"/><Relationship Id="rId16" Type="http://schemas.openxmlformats.org/officeDocument/2006/relationships/slide" Target="slide41.xml"/><Relationship Id="rId20" Type="http://schemas.openxmlformats.org/officeDocument/2006/relationships/slide" Target="slide6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slide" Target="slide13.xml"/><Relationship Id="rId24" Type="http://schemas.openxmlformats.org/officeDocument/2006/relationships/slide" Target="slide48.xml"/><Relationship Id="rId5" Type="http://schemas.openxmlformats.org/officeDocument/2006/relationships/slide" Target="slide25.xml"/><Relationship Id="rId15" Type="http://schemas.openxmlformats.org/officeDocument/2006/relationships/slide" Target="slide35.xml"/><Relationship Id="rId23" Type="http://schemas.openxmlformats.org/officeDocument/2006/relationships/slide" Target="slide51.xml"/><Relationship Id="rId10" Type="http://schemas.openxmlformats.org/officeDocument/2006/relationships/image" Target="../media/image14.png"/><Relationship Id="rId19" Type="http://schemas.openxmlformats.org/officeDocument/2006/relationships/slide" Target="slide29.xml"/><Relationship Id="rId4" Type="http://schemas.openxmlformats.org/officeDocument/2006/relationships/image" Target="../media/image11.png"/><Relationship Id="rId9" Type="http://schemas.openxmlformats.org/officeDocument/2006/relationships/slide" Target="slide16.xml"/><Relationship Id="rId14" Type="http://schemas.openxmlformats.org/officeDocument/2006/relationships/image" Target="../media/image16.png"/><Relationship Id="rId22" Type="http://schemas.openxmlformats.org/officeDocument/2006/relationships/slide" Target="slide5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slide" Target="slide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slide" Target="slide12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slide" Target="slide1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7.png"/><Relationship Id="rId7" Type="http://schemas.openxmlformats.org/officeDocument/2006/relationships/image" Target="../media/image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6.png"/><Relationship Id="rId9" Type="http://schemas.openxmlformats.org/officeDocument/2006/relationships/slide" Target="slide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slide" Target="slide1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7.png"/><Relationship Id="rId7" Type="http://schemas.openxmlformats.org/officeDocument/2006/relationships/image" Target="../media/image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6.png"/><Relationship Id="rId9" Type="http://schemas.openxmlformats.org/officeDocument/2006/relationships/slide" Target="slide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slide" Target="slide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slide" Target="slide12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slide" Target="slide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2.xml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slide" Target="slide1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image" Target="../media/image7.png"/><Relationship Id="rId7" Type="http://schemas.openxmlformats.org/officeDocument/2006/relationships/image" Target="../media/image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slide" Target="slide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2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slide" Target="slide1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slide" Target="slide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7.png"/><Relationship Id="rId7" Type="http://schemas.openxmlformats.org/officeDocument/2006/relationships/image" Target="../media/image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6.png"/><Relationship Id="rId9" Type="http://schemas.openxmlformats.org/officeDocument/2006/relationships/slide" Target="slide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slide" Target="slide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slide" Target="slide12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slide" Target="slide12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7.png"/><Relationship Id="rId7" Type="http://schemas.openxmlformats.org/officeDocument/2006/relationships/image" Target="../media/image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6.png"/><Relationship Id="rId9" Type="http://schemas.openxmlformats.org/officeDocument/2006/relationships/slide" Target="slide1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4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slide" Target="slide1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7.png"/><Relationship Id="rId7" Type="http://schemas.openxmlformats.org/officeDocument/2006/relationships/image" Target="../media/image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6.png"/><Relationship Id="rId9" Type="http://schemas.openxmlformats.org/officeDocument/2006/relationships/slide" Target="slide1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slide" Target="slide12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7.png"/><Relationship Id="rId7" Type="http://schemas.openxmlformats.org/officeDocument/2006/relationships/image" Target="../media/image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6.png"/><Relationship Id="rId9" Type="http://schemas.openxmlformats.org/officeDocument/2006/relationships/slide" Target="slide1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slide" Target="slide12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7.png"/><Relationship Id="rId7" Type="http://schemas.openxmlformats.org/officeDocument/2006/relationships/image" Target="../media/image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6.png"/><Relationship Id="rId9" Type="http://schemas.openxmlformats.org/officeDocument/2006/relationships/slide" Target="slide1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7.png"/><Relationship Id="rId7" Type="http://schemas.openxmlformats.org/officeDocument/2006/relationships/image" Target="../media/image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6.png"/><Relationship Id="rId9" Type="http://schemas.openxmlformats.org/officeDocument/2006/relationships/slide" Target="slide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slide" Target="slide12.xm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7.png"/><Relationship Id="rId7" Type="http://schemas.openxmlformats.org/officeDocument/2006/relationships/image" Target="../media/image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6.png"/><Relationship Id="rId9" Type="http://schemas.openxmlformats.org/officeDocument/2006/relationships/slide" Target="slide1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8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cat crim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9916" y="292100"/>
            <a:ext cx="6477000" cy="6477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531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oup 53"/>
          <p:cNvGrpSpPr/>
          <p:nvPr/>
        </p:nvGrpSpPr>
        <p:grpSpPr>
          <a:xfrm>
            <a:off x="2219325" y="-266700"/>
            <a:ext cx="3486150" cy="3114676"/>
            <a:chOff x="2219325" y="-266700"/>
            <a:chExt cx="3486150" cy="3114676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4095750" y="2847975"/>
              <a:ext cx="1609725" cy="0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 flipH="1" flipV="1">
              <a:off x="2219325" y="847725"/>
              <a:ext cx="1876425" cy="2000250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V="1">
              <a:off x="5705475" y="-266700"/>
              <a:ext cx="0" cy="3114676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2219325" y="-161925"/>
              <a:ext cx="0" cy="1009651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Group 54"/>
          <p:cNvGrpSpPr/>
          <p:nvPr/>
        </p:nvGrpSpPr>
        <p:grpSpPr>
          <a:xfrm>
            <a:off x="6391275" y="-161925"/>
            <a:ext cx="3486150" cy="3009901"/>
            <a:chOff x="6391275" y="-161925"/>
            <a:chExt cx="3486150" cy="3009901"/>
          </a:xfrm>
        </p:grpSpPr>
        <p:cxnSp>
          <p:nvCxnSpPr>
            <p:cNvPr id="15" name="Straight Connector 14"/>
            <p:cNvCxnSpPr/>
            <p:nvPr/>
          </p:nvCxnSpPr>
          <p:spPr>
            <a:xfrm flipH="1">
              <a:off x="6391275" y="2847975"/>
              <a:ext cx="1609725" cy="0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8001000" y="847725"/>
              <a:ext cx="1876425" cy="2000250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6391275" y="-161925"/>
              <a:ext cx="0" cy="3009901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V="1">
              <a:off x="9877425" y="-161925"/>
              <a:ext cx="0" cy="1009651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 56"/>
          <p:cNvGrpSpPr/>
          <p:nvPr/>
        </p:nvGrpSpPr>
        <p:grpSpPr>
          <a:xfrm>
            <a:off x="2219325" y="3562350"/>
            <a:ext cx="3486150" cy="3476625"/>
            <a:chOff x="2219325" y="3562350"/>
            <a:chExt cx="3486150" cy="3476625"/>
          </a:xfrm>
        </p:grpSpPr>
        <p:cxnSp>
          <p:nvCxnSpPr>
            <p:cNvPr id="20" name="Straight Connector 19"/>
            <p:cNvCxnSpPr/>
            <p:nvPr/>
          </p:nvCxnSpPr>
          <p:spPr>
            <a:xfrm flipV="1">
              <a:off x="4095750" y="3562350"/>
              <a:ext cx="1609725" cy="0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2219325" y="3562350"/>
              <a:ext cx="1876425" cy="2000250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5705475" y="3562350"/>
              <a:ext cx="0" cy="3371850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2219325" y="5562600"/>
              <a:ext cx="0" cy="1476375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oup 55"/>
          <p:cNvGrpSpPr/>
          <p:nvPr/>
        </p:nvGrpSpPr>
        <p:grpSpPr>
          <a:xfrm>
            <a:off x="6391275" y="3562350"/>
            <a:ext cx="4010025" cy="3371850"/>
            <a:chOff x="6391275" y="3562350"/>
            <a:chExt cx="4010025" cy="3371850"/>
          </a:xfrm>
        </p:grpSpPr>
        <p:cxnSp>
          <p:nvCxnSpPr>
            <p:cNvPr id="25" name="Straight Connector 24"/>
            <p:cNvCxnSpPr/>
            <p:nvPr/>
          </p:nvCxnSpPr>
          <p:spPr>
            <a:xfrm flipH="1" flipV="1">
              <a:off x="6391275" y="3562350"/>
              <a:ext cx="1609725" cy="0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8001000" y="3562350"/>
              <a:ext cx="2400300" cy="2447925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6391275" y="3562350"/>
              <a:ext cx="0" cy="3371850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H="1">
              <a:off x="10401300" y="6010275"/>
              <a:ext cx="0" cy="714375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/>
          <p:cNvGrpSpPr/>
          <p:nvPr/>
        </p:nvGrpSpPr>
        <p:grpSpPr>
          <a:xfrm>
            <a:off x="8153400" y="990600"/>
            <a:ext cx="4276725" cy="4572000"/>
            <a:chOff x="8153400" y="990600"/>
            <a:chExt cx="4276725" cy="4572000"/>
          </a:xfrm>
        </p:grpSpPr>
        <p:cxnSp>
          <p:nvCxnSpPr>
            <p:cNvPr id="39" name="Straight Connector 38"/>
            <p:cNvCxnSpPr/>
            <p:nvPr/>
          </p:nvCxnSpPr>
          <p:spPr>
            <a:xfrm flipV="1">
              <a:off x="8153400" y="990600"/>
              <a:ext cx="1876425" cy="2000250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8153400" y="3419475"/>
              <a:ext cx="2062163" cy="2143125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V="1">
              <a:off x="8153400" y="2914650"/>
              <a:ext cx="0" cy="504825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H="1">
              <a:off x="9982201" y="1057275"/>
              <a:ext cx="2209799" cy="0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H="1">
              <a:off x="10220326" y="5562600"/>
              <a:ext cx="2209799" cy="0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/>
          <p:cNvGrpSpPr/>
          <p:nvPr/>
        </p:nvGrpSpPr>
        <p:grpSpPr>
          <a:xfrm flipH="1">
            <a:off x="-290512" y="990600"/>
            <a:ext cx="4276725" cy="4572000"/>
            <a:chOff x="8153400" y="990600"/>
            <a:chExt cx="4276725" cy="4572000"/>
          </a:xfrm>
        </p:grpSpPr>
        <p:cxnSp>
          <p:nvCxnSpPr>
            <p:cNvPr id="49" name="Straight Connector 48"/>
            <p:cNvCxnSpPr/>
            <p:nvPr/>
          </p:nvCxnSpPr>
          <p:spPr>
            <a:xfrm flipV="1">
              <a:off x="8153400" y="990600"/>
              <a:ext cx="1876425" cy="2000250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8153400" y="3419475"/>
              <a:ext cx="2062163" cy="2143125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V="1">
              <a:off x="8153400" y="2914650"/>
              <a:ext cx="0" cy="504825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H="1">
              <a:off x="9982201" y="1057275"/>
              <a:ext cx="2209799" cy="0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H="1">
              <a:off x="10220326" y="5562600"/>
              <a:ext cx="2209799" cy="0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Rounded Rectangle 34"/>
          <p:cNvSpPr/>
          <p:nvPr/>
        </p:nvSpPr>
        <p:spPr>
          <a:xfrm>
            <a:off x="3537527" y="2280441"/>
            <a:ext cx="4951846" cy="2448577"/>
          </a:xfrm>
          <a:prstGeom prst="roundRect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Crime:</a:t>
            </a:r>
          </a:p>
          <a:p>
            <a:pPr algn="ctr"/>
            <a:r>
              <a:rPr lang="en-US" altLang="ko-KR" sz="3600" dirty="0" smtClean="0">
                <a:solidFill>
                  <a:schemeClr val="accent6">
                    <a:lumMod val="75000"/>
                  </a:schemeClr>
                </a:solidFill>
              </a:rPr>
              <a:t>Who Spilled the Coffee?</a:t>
            </a:r>
            <a:endParaRPr lang="ko-KR" altLang="en-US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3537527" y="2280441"/>
            <a:ext cx="4951846" cy="2448577"/>
          </a:xfrm>
          <a:prstGeom prst="roundRect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Clues:</a:t>
            </a:r>
          </a:p>
          <a:p>
            <a:pPr algn="ctr"/>
            <a:r>
              <a:rPr lang="en-US" altLang="ko-KR" sz="3600" dirty="0" smtClean="0">
                <a:solidFill>
                  <a:srgbClr val="FF0000"/>
                </a:solidFill>
              </a:rPr>
              <a:t>Mr. Mittens was sitting “in front of” the bird cage.</a:t>
            </a:r>
            <a:endParaRPr lang="ko-KR" altLang="en-US" sz="3600" dirty="0">
              <a:solidFill>
                <a:srgbClr val="FF0000"/>
              </a:solidFill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3540558" y="2264315"/>
            <a:ext cx="4951846" cy="2448577"/>
          </a:xfrm>
          <a:prstGeom prst="roundRect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Clues:</a:t>
            </a:r>
          </a:p>
          <a:p>
            <a:pPr algn="ctr"/>
            <a:r>
              <a:rPr lang="en-US" altLang="ko-KR" sz="3600" dirty="0" smtClean="0">
                <a:solidFill>
                  <a:srgbClr val="FF0000"/>
                </a:solidFill>
              </a:rPr>
              <a:t>Tom Cat was sitting across from Mr. Mittens.</a:t>
            </a:r>
            <a:endParaRPr lang="ko-KR" altLang="en-US" sz="3600" dirty="0">
              <a:solidFill>
                <a:srgbClr val="FF0000"/>
              </a:solidFill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3507887" y="2280441"/>
            <a:ext cx="4951846" cy="2448577"/>
          </a:xfrm>
          <a:prstGeom prst="roundRect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Clues:</a:t>
            </a:r>
          </a:p>
          <a:p>
            <a:pPr algn="ctr"/>
            <a:r>
              <a:rPr lang="en-US" altLang="ko-KR" sz="3600" dirty="0" smtClean="0">
                <a:solidFill>
                  <a:srgbClr val="FF0000"/>
                </a:solidFill>
              </a:rPr>
              <a:t>Pip Squeak was sitting in front of a mouse.</a:t>
            </a:r>
            <a:endParaRPr lang="ko-KR" altLang="en-US" sz="3600" dirty="0">
              <a:solidFill>
                <a:srgbClr val="FF0000"/>
              </a:solidFill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3540557" y="2274016"/>
            <a:ext cx="4951846" cy="2448577"/>
          </a:xfrm>
          <a:prstGeom prst="roundRect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Clues:</a:t>
            </a:r>
          </a:p>
          <a:p>
            <a:pPr algn="ctr"/>
            <a:r>
              <a:rPr lang="en-US" altLang="ko-KR" sz="3600" dirty="0" smtClean="0">
                <a:solidFill>
                  <a:srgbClr val="FF0000"/>
                </a:solidFill>
              </a:rPr>
              <a:t>Duchess was sitting next to Pip Squeak.</a:t>
            </a:r>
            <a:endParaRPr lang="ko-KR" altLang="en-US" sz="3600" dirty="0">
              <a:solidFill>
                <a:srgbClr val="FF0000"/>
              </a:solidFill>
            </a:endParaRPr>
          </a:p>
        </p:txBody>
      </p:sp>
      <p:sp>
        <p:nvSpPr>
          <p:cNvPr id="62" name="Rounded Rectangle 61"/>
          <p:cNvSpPr/>
          <p:nvPr/>
        </p:nvSpPr>
        <p:spPr>
          <a:xfrm>
            <a:off x="3530744" y="2260349"/>
            <a:ext cx="4951846" cy="2448577"/>
          </a:xfrm>
          <a:prstGeom prst="roundRect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Clues:</a:t>
            </a:r>
          </a:p>
          <a:p>
            <a:pPr algn="ctr"/>
            <a:r>
              <a:rPr lang="en-US" altLang="ko-KR" sz="3600" dirty="0" smtClean="0">
                <a:solidFill>
                  <a:srgbClr val="FF0000"/>
                </a:solidFill>
              </a:rPr>
              <a:t>Sassy was sitting next to Ginger.</a:t>
            </a:r>
            <a:endParaRPr lang="ko-KR" altLang="en-US" sz="3600" dirty="0">
              <a:solidFill>
                <a:srgbClr val="FF0000"/>
              </a:solidFill>
            </a:endParaRPr>
          </a:p>
        </p:txBody>
      </p:sp>
      <p:sp>
        <p:nvSpPr>
          <p:cNvPr id="64" name="Rounded Rectangle 63"/>
          <p:cNvSpPr/>
          <p:nvPr/>
        </p:nvSpPr>
        <p:spPr>
          <a:xfrm>
            <a:off x="3522707" y="2270657"/>
            <a:ext cx="4951846" cy="2448577"/>
          </a:xfrm>
          <a:prstGeom prst="roundRect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Clues:</a:t>
            </a:r>
          </a:p>
          <a:p>
            <a:pPr algn="ctr"/>
            <a:r>
              <a:rPr lang="en-US" altLang="ko-KR" sz="3600" dirty="0" smtClean="0">
                <a:solidFill>
                  <a:srgbClr val="FF0000"/>
                </a:solidFill>
              </a:rPr>
              <a:t>Ginger was not sitting across from Duchess. </a:t>
            </a:r>
            <a:endParaRPr lang="ko-KR" altLang="en-US" sz="3600" dirty="0">
              <a:solidFill>
                <a:srgbClr val="FF0000"/>
              </a:solidFill>
            </a:endParaRPr>
          </a:p>
        </p:txBody>
      </p:sp>
      <p:sp>
        <p:nvSpPr>
          <p:cNvPr id="65" name="Rounded Rectangle 64"/>
          <p:cNvSpPr/>
          <p:nvPr/>
        </p:nvSpPr>
        <p:spPr>
          <a:xfrm>
            <a:off x="3507887" y="2282750"/>
            <a:ext cx="4951846" cy="2448577"/>
          </a:xfrm>
          <a:prstGeom prst="roundRect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Crime:</a:t>
            </a:r>
          </a:p>
          <a:p>
            <a:pPr algn="ctr"/>
            <a:r>
              <a:rPr lang="en-US" altLang="ko-KR" sz="3600" dirty="0" smtClean="0">
                <a:solidFill>
                  <a:srgbClr val="00B050"/>
                </a:solidFill>
              </a:rPr>
              <a:t>Who spilled the coffee?</a:t>
            </a:r>
            <a:endParaRPr lang="ko-KR" altLang="en-US" sz="3600" dirty="0">
              <a:solidFill>
                <a:srgbClr val="00B05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4425" y="819150"/>
            <a:ext cx="1800225" cy="1666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3"/>
          <a:srcRect l="12809" t="6805" r="19551" b="21006"/>
          <a:stretch/>
        </p:blipFill>
        <p:spPr>
          <a:xfrm>
            <a:off x="276027" y="2446966"/>
            <a:ext cx="1419424" cy="17259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C00000">
                <a:alpha val="65000"/>
              </a:srgbClr>
            </a:outerShdw>
          </a:effectLst>
        </p:spPr>
      </p:pic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4"/>
          <a:srcRect l="7730" t="1862" r="10474" b="13872"/>
          <a:stretch/>
        </p:blipFill>
        <p:spPr>
          <a:xfrm>
            <a:off x="10430940" y="2207418"/>
            <a:ext cx="1546747" cy="19192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0070C0">
                <a:alpha val="65000"/>
              </a:srgbClr>
            </a:outerShdw>
          </a:effectLst>
        </p:spPr>
      </p:pic>
      <p:pic>
        <p:nvPicPr>
          <p:cNvPr id="58" name="Picture 57"/>
          <p:cNvPicPr>
            <a:picLocks noChangeAspect="1"/>
          </p:cNvPicPr>
          <p:nvPr/>
        </p:nvPicPr>
        <p:blipFill rotWithShape="1">
          <a:blip r:embed="rId5"/>
          <a:srcRect l="24791" t="30460" r="29551" b="19655"/>
          <a:stretch/>
        </p:blipFill>
        <p:spPr>
          <a:xfrm>
            <a:off x="8171097" y="5617829"/>
            <a:ext cx="768658" cy="10233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92D050">
                <a:alpha val="65000"/>
              </a:srgbClr>
            </a:outerShdw>
          </a:effectLst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6"/>
          <a:srcRect l="8052" t="8275" r="9870" b="12704"/>
          <a:stretch/>
        </p:blipFill>
        <p:spPr>
          <a:xfrm>
            <a:off x="3755986" y="5250036"/>
            <a:ext cx="1490159" cy="15986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7030A0">
                <a:alpha val="65000"/>
              </a:srgbClr>
            </a:outerShdw>
          </a:effectLst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7"/>
          <a:srcRect l="12857" t="4986" r="13674" b="18733"/>
          <a:stretch/>
        </p:blipFill>
        <p:spPr>
          <a:xfrm>
            <a:off x="5890663" y="4301884"/>
            <a:ext cx="848825" cy="13345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FFC000">
                <a:alpha val="65000"/>
              </a:srgbClr>
            </a:outerShdw>
          </a:effectLst>
        </p:spPr>
      </p:pic>
      <p:pic>
        <p:nvPicPr>
          <p:cNvPr id="63" name="Picture 62"/>
          <p:cNvPicPr>
            <a:picLocks noChangeAspect="1"/>
          </p:cNvPicPr>
          <p:nvPr/>
        </p:nvPicPr>
        <p:blipFill rotWithShape="1">
          <a:blip r:embed="rId8"/>
          <a:srcRect l="13583" t="4704" r="8197" b="13238"/>
          <a:stretch/>
        </p:blipFill>
        <p:spPr>
          <a:xfrm>
            <a:off x="4834622" y="4174729"/>
            <a:ext cx="1399688" cy="15715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accent4">
                <a:lumMod val="50000"/>
                <a:alpha val="65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11280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2.96296E-6 L 0.13555 -0.62477 " pathEditMode="relative" rAng="0" ptsTypes="AA">
                                      <p:cBhvr>
                                        <p:cTn id="9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1" y="-31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3.7037E-7 L -0.09961 -0.62778 " pathEditMode="relative" rAng="0" ptsTypes="AA">
                                      <p:cBhvr>
                                        <p:cTn id="9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87" y="-3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42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961 -0.62778 L 0.23997 -0.44375 " pathEditMode="relative" rAng="0" ptsTypes="AA">
                                      <p:cBhvr>
                                        <p:cTn id="118" dur="1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79" y="9190"/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6" presetClass="emp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0" dur="1250" fill="hold"/>
                                        <p:tgtEl>
                                          <p:spTgt spid="63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42" grpId="0" animBg="1"/>
      <p:bldP spid="46" grpId="0" animBg="1"/>
      <p:bldP spid="59" grpId="0" animBg="1"/>
      <p:bldP spid="62" grpId="0" animBg="1"/>
      <p:bldP spid="64" grpId="0" animBg="1"/>
      <p:bldP spid="6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388534" y="519288"/>
            <a:ext cx="9460089" cy="5644445"/>
          </a:xfrm>
          <a:prstGeom prst="roundRect">
            <a:avLst>
              <a:gd name="adj" fmla="val 50000"/>
            </a:avLst>
          </a:prstGeom>
          <a:solidFill>
            <a:srgbClr val="DECCA8"/>
          </a:solidFill>
          <a:ln w="57150">
            <a:solidFill>
              <a:srgbClr val="CAB894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1300" b="1" dirty="0" smtClean="0">
                <a:ln w="57150">
                  <a:solidFill>
                    <a:schemeClr val="tx1"/>
                  </a:solidFill>
                </a:ln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&amp;</a:t>
            </a:r>
            <a:endParaRPr lang="ko-KR" altLang="en-US" sz="41300" b="1" dirty="0">
              <a:ln w="57150">
                <a:solidFill>
                  <a:schemeClr val="tx1"/>
                </a:solidFill>
              </a:ln>
              <a:solidFill>
                <a:schemeClr val="bg1"/>
              </a:solidFill>
              <a:latin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2701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7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262489" y="191911"/>
            <a:ext cx="5396088" cy="1162756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5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Cat Crimes</a:t>
            </a:r>
            <a:endParaRPr lang="ko-KR" altLang="en-US" sz="5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Black" panose="020B0A02040204020203" pitchFamily="34" charset="0"/>
            </a:endParaRPr>
          </a:p>
        </p:txBody>
      </p:sp>
      <p:pic>
        <p:nvPicPr>
          <p:cNvPr id="5" name="Picture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113" y="3485973"/>
            <a:ext cx="1540002" cy="14259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42435" y="4867831"/>
            <a:ext cx="1368891" cy="14259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65696" y="3553862"/>
            <a:ext cx="1491114" cy="14096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92644" y="2184040"/>
            <a:ext cx="1540002" cy="1548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95113" y="2293408"/>
            <a:ext cx="1560272" cy="13294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1238244" y="1294926"/>
            <a:ext cx="14943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5400" dirty="0" smtClean="0">
                <a:ln>
                  <a:solidFill>
                    <a:srgbClr val="0070C0"/>
                  </a:solidFill>
                </a:ln>
                <a:latin typeface="Gill Sans Ultra Bold Condensed" panose="020B0A06020104020203" pitchFamily="34" charset="0"/>
                <a:ea typeface="Segoe UI Black" panose="020B0A02040204020203" pitchFamily="34" charset="0"/>
              </a:rPr>
              <a:t>Easy</a:t>
            </a:r>
            <a:endParaRPr lang="ko-KR" altLang="en-US" sz="5400" dirty="0">
              <a:ln>
                <a:solidFill>
                  <a:srgbClr val="0070C0"/>
                </a:solidFill>
              </a:ln>
              <a:latin typeface="Gill Sans Ultra Bold Condensed" panose="020B0A06020104020203" pitchFamily="34" charset="0"/>
            </a:endParaRPr>
          </a:p>
        </p:txBody>
      </p:sp>
      <p:pic>
        <p:nvPicPr>
          <p:cNvPr id="11" name="Picture 10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946118" y="4978159"/>
            <a:ext cx="1482965" cy="14177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9602" y="3520189"/>
            <a:ext cx="1540002" cy="14259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50605" y="4882067"/>
            <a:ext cx="1368891" cy="14259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>
            <a:hlinkClick r:id="rId17" action="ppaction://hlinksldjump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02678" y="3605989"/>
            <a:ext cx="1491114" cy="14096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17133" y="2218256"/>
            <a:ext cx="1540002" cy="1548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>
            <a:hlinkClick r:id="rId19" action="ppaction://hlinksldjump"/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419602" y="2327624"/>
            <a:ext cx="1560272" cy="13294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4745765" y="1329142"/>
            <a:ext cx="25282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5400" dirty="0" smtClean="0">
                <a:ln>
                  <a:solidFill>
                    <a:srgbClr val="0070C0"/>
                  </a:solidFill>
                </a:ln>
                <a:latin typeface="Gill Sans Ultra Bold Condensed" panose="020B0A06020104020203" pitchFamily="34" charset="0"/>
                <a:ea typeface="Segoe UI Black" panose="020B0A02040204020203" pitchFamily="34" charset="0"/>
              </a:rPr>
              <a:t>Medium</a:t>
            </a:r>
            <a:endParaRPr lang="ko-KR" altLang="en-US" sz="5400" dirty="0">
              <a:ln>
                <a:solidFill>
                  <a:srgbClr val="0070C0"/>
                </a:solidFill>
              </a:ln>
              <a:latin typeface="Gill Sans Ultra Bold Condensed" panose="020B0A06020104020203" pitchFamily="34" charset="0"/>
            </a:endParaRPr>
          </a:p>
        </p:txBody>
      </p:sp>
      <p:pic>
        <p:nvPicPr>
          <p:cNvPr id="18" name="Picture 17">
            <a:hlinkClick r:id="rId20" action="ppaction://hlinksldjump"/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449006" y="4943785"/>
            <a:ext cx="1482965" cy="14177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19">
            <a:hlinkClick r:id="rId21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02472" y="3619056"/>
            <a:ext cx="1368891" cy="14259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20">
            <a:hlinkClick r:id="rId22" action="ppaction://hlinksldjump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54666" y="3596754"/>
            <a:ext cx="1491114" cy="14096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Picture 21">
            <a:hlinkClick r:id="rId23" action="ppaction://hlinksldjump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066401" y="2243781"/>
            <a:ext cx="1540002" cy="1548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Picture 22">
            <a:hlinkClick r:id="rId24" action="ppaction://hlinksldjump"/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668870" y="2353149"/>
            <a:ext cx="1560272" cy="13294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4" name="TextBox 23"/>
          <p:cNvSpPr txBox="1"/>
          <p:nvPr/>
        </p:nvSpPr>
        <p:spPr>
          <a:xfrm>
            <a:off x="9428805" y="1354667"/>
            <a:ext cx="16607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5400" dirty="0" smtClean="0">
                <a:ln>
                  <a:solidFill>
                    <a:srgbClr val="0070C0"/>
                  </a:solidFill>
                </a:ln>
                <a:latin typeface="Gill Sans Ultra Bold Condensed" panose="020B0A06020104020203" pitchFamily="34" charset="0"/>
                <a:ea typeface="Segoe UI Black" panose="020B0A02040204020203" pitchFamily="34" charset="0"/>
              </a:rPr>
              <a:t>Hard</a:t>
            </a:r>
            <a:endParaRPr lang="ko-KR" altLang="en-US" sz="5400" dirty="0">
              <a:ln>
                <a:solidFill>
                  <a:srgbClr val="0070C0"/>
                </a:solidFill>
              </a:ln>
              <a:latin typeface="Gill Sans Ultra Bold Condensed" panose="020B0A06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8491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0" grpId="0"/>
      <p:bldP spid="17" grpId="0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01600" y="90311"/>
            <a:ext cx="11977511" cy="6660445"/>
          </a:xfrm>
          <a:prstGeom prst="roundRect">
            <a:avLst/>
          </a:prstGeom>
          <a:ln>
            <a:solidFill>
              <a:schemeClr val="accent4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 ruined the shoes?</a:t>
            </a:r>
          </a:p>
          <a:p>
            <a:pPr algn="ctr"/>
            <a:endParaRPr lang="en-US" altLang="ko-KR" sz="3600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altLang="ko-KR" sz="3600" dirty="0" smtClean="0">
                <a:solidFill>
                  <a:srgbClr val="C00000"/>
                </a:solidFill>
              </a:rPr>
              <a:t>Mr. Mittens </a:t>
            </a:r>
            <a:r>
              <a:rPr lang="en-US" altLang="ko-KR" sz="3600" dirty="0" smtClean="0"/>
              <a:t>and </a:t>
            </a:r>
            <a:r>
              <a:rPr lang="en-US" altLang="ko-KR" sz="3600" dirty="0" smtClean="0">
                <a:solidFill>
                  <a:schemeClr val="accent6">
                    <a:lumMod val="75000"/>
                  </a:schemeClr>
                </a:solidFill>
              </a:rPr>
              <a:t>Pip Squeak </a:t>
            </a:r>
            <a:r>
              <a:rPr lang="en-US" altLang="ko-KR" sz="3600" dirty="0" smtClean="0"/>
              <a:t>were upstairs </a:t>
            </a:r>
            <a:r>
              <a:rPr lang="en-US" altLang="ko-KR" sz="3600" b="1" dirty="0" smtClean="0"/>
              <a:t>sleeping</a:t>
            </a:r>
            <a:r>
              <a:rPr lang="en-US" altLang="ko-KR" sz="3600" dirty="0" smtClean="0"/>
              <a:t>.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altLang="ko-KR" sz="3600" dirty="0" smtClean="0">
                <a:solidFill>
                  <a:srgbClr val="0070C0"/>
                </a:solidFill>
              </a:rPr>
              <a:t>Tom Cat </a:t>
            </a:r>
            <a:r>
              <a:rPr lang="en-US" altLang="ko-KR" sz="3600" dirty="0" smtClean="0"/>
              <a:t>was sitting </a:t>
            </a:r>
            <a:r>
              <a:rPr lang="en-US" altLang="ko-KR" sz="3600" b="1" dirty="0" smtClean="0"/>
              <a:t>in front </a:t>
            </a:r>
            <a:r>
              <a:rPr lang="en-US" altLang="ko-KR" sz="3600" dirty="0" smtClean="0"/>
              <a:t>of catnip &amp; a sock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altLang="ko-KR" sz="3600" dirty="0" smtClean="0">
                <a:solidFill>
                  <a:schemeClr val="accent4">
                    <a:lumMod val="75000"/>
                  </a:schemeClr>
                </a:solidFill>
              </a:rPr>
              <a:t>Ginger</a:t>
            </a:r>
            <a:r>
              <a:rPr lang="en-US" altLang="ko-KR" sz="3600" dirty="0" smtClean="0"/>
              <a:t> was sitting </a:t>
            </a:r>
            <a:r>
              <a:rPr lang="en-US" altLang="ko-KR" sz="3600" b="1" dirty="0" smtClean="0"/>
              <a:t>next to </a:t>
            </a:r>
            <a:r>
              <a:rPr lang="en-US" altLang="ko-KR" sz="3600" dirty="0" smtClean="0"/>
              <a:t>the fish bowl.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altLang="ko-KR" sz="3600" dirty="0" smtClean="0">
                <a:solidFill>
                  <a:schemeClr val="accent4">
                    <a:lumMod val="50000"/>
                  </a:schemeClr>
                </a:solidFill>
              </a:rPr>
              <a:t>Sassy</a:t>
            </a:r>
            <a:r>
              <a:rPr lang="en-US" altLang="ko-KR" sz="3600" dirty="0" smtClean="0"/>
              <a:t> was sitting </a:t>
            </a:r>
            <a:r>
              <a:rPr lang="en-US" altLang="ko-KR" sz="3600" b="1" dirty="0" smtClean="0"/>
              <a:t>across from </a:t>
            </a:r>
            <a:r>
              <a:rPr lang="en-US" altLang="ko-KR" sz="3600" dirty="0" smtClean="0">
                <a:solidFill>
                  <a:srgbClr val="0070C0"/>
                </a:solidFill>
              </a:rPr>
              <a:t>Tom Cat</a:t>
            </a:r>
            <a:r>
              <a:rPr lang="en-US" altLang="ko-KR" sz="3600" dirty="0" smtClean="0"/>
              <a:t>.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altLang="ko-KR" sz="3600" dirty="0" smtClean="0">
                <a:solidFill>
                  <a:srgbClr val="7030A0"/>
                </a:solidFill>
              </a:rPr>
              <a:t>Duchess</a:t>
            </a:r>
            <a:r>
              <a:rPr lang="en-US" altLang="ko-KR" sz="3600" dirty="0" smtClean="0"/>
              <a:t> was sitting </a:t>
            </a:r>
            <a:r>
              <a:rPr lang="en-US" altLang="ko-KR" sz="3600" b="1" dirty="0" smtClean="0"/>
              <a:t>to the left of </a:t>
            </a:r>
            <a:r>
              <a:rPr lang="en-US" altLang="ko-KR" sz="3600" dirty="0" smtClean="0">
                <a:solidFill>
                  <a:srgbClr val="B57C45"/>
                </a:solidFill>
              </a:rPr>
              <a:t>Sassy </a:t>
            </a:r>
            <a:endParaRPr lang="ko-KR" altLang="en-US" sz="3600" dirty="0">
              <a:solidFill>
                <a:srgbClr val="B57C45"/>
              </a:solidFill>
            </a:endParaRPr>
          </a:p>
        </p:txBody>
      </p:sp>
      <p:pic>
        <p:nvPicPr>
          <p:cNvPr id="3" name="Picture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644" y="363008"/>
            <a:ext cx="2210553" cy="18834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2" descr="Image result for answer?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1291" y="4565832"/>
            <a:ext cx="2508675" cy="250031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7580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3426681" y="812799"/>
            <a:ext cx="5394038" cy="5394038"/>
          </a:xfrm>
          <a:prstGeom prst="ellipse">
            <a:avLst/>
          </a:prstGeom>
          <a:solidFill>
            <a:schemeClr val="tx1"/>
          </a:solidFill>
          <a:ln w="762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8052" t="8275" r="9870" b="12704"/>
          <a:stretch/>
        </p:blipFill>
        <p:spPr>
          <a:xfrm>
            <a:off x="3933339" y="990966"/>
            <a:ext cx="4795024" cy="51440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3">
            <a:hlinkClick r:id="rId4" action="ppaction://hlinksldjump"/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8585778" y="5390095"/>
            <a:ext cx="298831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8000" dirty="0" smtClean="0">
                <a:solidFill>
                  <a:schemeClr val="bg1"/>
                </a:solidFill>
                <a:latin typeface="MurrayHill Bd BT" pitchFamily="2" charset="0"/>
              </a:rPr>
              <a:t>Duchess</a:t>
            </a:r>
            <a:endParaRPr lang="ko-KR" altLang="en-US" sz="8000" dirty="0">
              <a:solidFill>
                <a:schemeClr val="bg1"/>
              </a:solidFill>
              <a:latin typeface="MurrayHill Bd B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833685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8052" t="8275" r="9870" b="12704"/>
          <a:stretch/>
        </p:blipFill>
        <p:spPr>
          <a:xfrm>
            <a:off x="7151557" y="19134"/>
            <a:ext cx="1490159" cy="15986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7030A0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7730" t="1862" r="10474" b="13872"/>
          <a:stretch/>
        </p:blipFill>
        <p:spPr>
          <a:xfrm>
            <a:off x="3352680" y="4679157"/>
            <a:ext cx="1546747" cy="19192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0070C0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l="13583" t="4704" r="8197" b="13238"/>
          <a:stretch/>
        </p:blipFill>
        <p:spPr>
          <a:xfrm>
            <a:off x="3499739" y="0"/>
            <a:ext cx="1399688" cy="15715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accent4">
                <a:lumMod val="50000"/>
                <a:alpha val="65000"/>
              </a:scheme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/>
          <a:srcRect l="12857" t="4986" r="13674" b="18733"/>
          <a:stretch/>
        </p:blipFill>
        <p:spPr>
          <a:xfrm>
            <a:off x="7235064" y="5337357"/>
            <a:ext cx="848825" cy="13345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FFC000">
                <a:alpha val="65000"/>
              </a:srgbClr>
            </a:outerShdw>
          </a:effectLst>
        </p:spPr>
      </p:pic>
      <p:sp>
        <p:nvSpPr>
          <p:cNvPr id="8" name="Rectangle 7">
            <a:hlinkClick r:id="rId7" action="ppaction://hlinksldjump"/>
          </p:cNvPr>
          <p:cNvSpPr/>
          <p:nvPr/>
        </p:nvSpPr>
        <p:spPr>
          <a:xfrm>
            <a:off x="0" y="19134"/>
            <a:ext cx="12192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1845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01600" y="90311"/>
            <a:ext cx="11977511" cy="6660445"/>
          </a:xfrm>
          <a:prstGeom prst="roundRect">
            <a:avLst/>
          </a:prstGeom>
          <a:ln>
            <a:solidFill>
              <a:schemeClr val="accent4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 broke the flower pot?</a:t>
            </a:r>
          </a:p>
          <a:p>
            <a:pPr algn="ctr"/>
            <a:endParaRPr lang="en-US" altLang="ko-KR" sz="3600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altLang="ko-KR" sz="3600" dirty="0" smtClean="0">
                <a:solidFill>
                  <a:srgbClr val="C00000"/>
                </a:solidFill>
              </a:rPr>
              <a:t>Mr. Mittens </a:t>
            </a:r>
            <a:r>
              <a:rPr lang="en-US" altLang="ko-KR" sz="3600" dirty="0" smtClean="0">
                <a:solidFill>
                  <a:schemeClr val="bg1"/>
                </a:solidFill>
              </a:rPr>
              <a:t>was sitting </a:t>
            </a:r>
            <a:r>
              <a:rPr lang="en-US" altLang="ko-KR" sz="3600" b="1" dirty="0" smtClean="0">
                <a:solidFill>
                  <a:schemeClr val="bg1"/>
                </a:solidFill>
              </a:rPr>
              <a:t>in front of </a:t>
            </a:r>
            <a:r>
              <a:rPr lang="en-US" altLang="ko-KR" sz="3600" dirty="0" smtClean="0">
                <a:solidFill>
                  <a:schemeClr val="bg1"/>
                </a:solidFill>
              </a:rPr>
              <a:t>the fish bowl.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altLang="ko-KR" sz="3600" dirty="0" smtClean="0">
                <a:solidFill>
                  <a:schemeClr val="accent4">
                    <a:lumMod val="50000"/>
                  </a:schemeClr>
                </a:solidFill>
              </a:rPr>
              <a:t>Sassy</a:t>
            </a:r>
            <a:r>
              <a:rPr lang="en-US" altLang="ko-KR" sz="3600" dirty="0" smtClean="0">
                <a:solidFill>
                  <a:schemeClr val="bg1"/>
                </a:solidFill>
              </a:rPr>
              <a:t> was sitting </a:t>
            </a:r>
            <a:r>
              <a:rPr lang="en-US" altLang="ko-KR" sz="3600" b="1" dirty="0" smtClean="0">
                <a:solidFill>
                  <a:schemeClr val="bg1"/>
                </a:solidFill>
              </a:rPr>
              <a:t>to the left of </a:t>
            </a:r>
            <a:r>
              <a:rPr lang="en-US" altLang="ko-KR" sz="3600" dirty="0" smtClean="0">
                <a:solidFill>
                  <a:srgbClr val="C00000"/>
                </a:solidFill>
              </a:rPr>
              <a:t>Mr. Mittens</a:t>
            </a:r>
            <a:r>
              <a:rPr lang="en-US" altLang="ko-KR" sz="3600" dirty="0" smtClean="0">
                <a:solidFill>
                  <a:schemeClr val="bg1"/>
                </a:solidFill>
              </a:rPr>
              <a:t>.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altLang="ko-KR" sz="3600" dirty="0" smtClean="0">
                <a:solidFill>
                  <a:srgbClr val="0070C0"/>
                </a:solidFill>
              </a:rPr>
              <a:t>Tom Cat </a:t>
            </a:r>
            <a:r>
              <a:rPr lang="en-US" altLang="ko-KR" sz="3600" dirty="0" smtClean="0">
                <a:solidFill>
                  <a:schemeClr val="bg1"/>
                </a:solidFill>
              </a:rPr>
              <a:t>was sitting </a:t>
            </a:r>
            <a:r>
              <a:rPr lang="en-US" altLang="ko-KR" sz="3600" b="1" dirty="0" smtClean="0">
                <a:solidFill>
                  <a:schemeClr val="bg1"/>
                </a:solidFill>
              </a:rPr>
              <a:t>near</a:t>
            </a:r>
            <a:r>
              <a:rPr lang="en-US" altLang="ko-KR" sz="3600" dirty="0" smtClean="0">
                <a:solidFill>
                  <a:schemeClr val="bg1"/>
                </a:solidFill>
              </a:rPr>
              <a:t> claw marks.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altLang="ko-KR" sz="3600" dirty="0" smtClean="0">
                <a:solidFill>
                  <a:schemeClr val="accent4">
                    <a:lumMod val="75000"/>
                  </a:schemeClr>
                </a:solidFill>
              </a:rPr>
              <a:t>Ginger</a:t>
            </a:r>
            <a:r>
              <a:rPr lang="en-US" altLang="ko-KR" sz="3600" dirty="0" smtClean="0">
                <a:solidFill>
                  <a:schemeClr val="bg1"/>
                </a:solidFill>
              </a:rPr>
              <a:t> was sitting </a:t>
            </a:r>
            <a:r>
              <a:rPr lang="en-US" altLang="ko-KR" sz="3600" b="1" dirty="0" smtClean="0">
                <a:solidFill>
                  <a:schemeClr val="bg1"/>
                </a:solidFill>
              </a:rPr>
              <a:t>2 seats from </a:t>
            </a:r>
            <a:r>
              <a:rPr lang="en-US" altLang="ko-KR" sz="3600" dirty="0" smtClean="0">
                <a:solidFill>
                  <a:schemeClr val="accent4">
                    <a:lumMod val="50000"/>
                  </a:schemeClr>
                </a:solidFill>
              </a:rPr>
              <a:t>Sassy</a:t>
            </a:r>
            <a:r>
              <a:rPr lang="en-US" altLang="ko-KR" sz="3600" dirty="0" smtClean="0">
                <a:solidFill>
                  <a:schemeClr val="bg1"/>
                </a:solidFill>
              </a:rPr>
              <a:t>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altLang="ko-KR" sz="3600" dirty="0" smtClean="0">
                <a:solidFill>
                  <a:schemeClr val="accent4">
                    <a:lumMod val="75000"/>
                  </a:schemeClr>
                </a:solidFill>
              </a:rPr>
              <a:t>Ginger</a:t>
            </a:r>
            <a:r>
              <a:rPr lang="en-US" altLang="ko-KR" sz="3600" dirty="0" smtClean="0">
                <a:solidFill>
                  <a:schemeClr val="bg1"/>
                </a:solidFill>
              </a:rPr>
              <a:t> was sitting </a:t>
            </a:r>
            <a:r>
              <a:rPr lang="en-US" altLang="ko-KR" sz="3600" b="1" dirty="0" smtClean="0">
                <a:solidFill>
                  <a:schemeClr val="bg1"/>
                </a:solidFill>
              </a:rPr>
              <a:t>to the right of </a:t>
            </a:r>
            <a:r>
              <a:rPr lang="en-US" altLang="ko-KR" sz="3600" dirty="0" smtClean="0">
                <a:solidFill>
                  <a:srgbClr val="7030A0"/>
                </a:solidFill>
              </a:rPr>
              <a:t>Duchess</a:t>
            </a:r>
            <a:r>
              <a:rPr lang="en-US" altLang="ko-KR" sz="3600" dirty="0" smtClean="0">
                <a:solidFill>
                  <a:schemeClr val="bg1"/>
                </a:solidFill>
              </a:rPr>
              <a:t>.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altLang="ko-KR" sz="3600" dirty="0" smtClean="0">
                <a:solidFill>
                  <a:schemeClr val="accent6">
                    <a:lumMod val="75000"/>
                  </a:schemeClr>
                </a:solidFill>
              </a:rPr>
              <a:t>Pip Squeak </a:t>
            </a:r>
            <a:r>
              <a:rPr lang="en-US" altLang="ko-KR" sz="3600" dirty="0" smtClean="0">
                <a:solidFill>
                  <a:schemeClr val="bg1"/>
                </a:solidFill>
              </a:rPr>
              <a:t>was sitting </a:t>
            </a:r>
            <a:r>
              <a:rPr lang="en-US" altLang="ko-KR" sz="3600" b="1" dirty="0" smtClean="0">
                <a:solidFill>
                  <a:schemeClr val="bg1"/>
                </a:solidFill>
              </a:rPr>
              <a:t>across from </a:t>
            </a:r>
            <a:r>
              <a:rPr lang="en-US" altLang="ko-KR" sz="3600" dirty="0" smtClean="0">
                <a:solidFill>
                  <a:srgbClr val="7030A0"/>
                </a:solidFill>
              </a:rPr>
              <a:t>Duchess</a:t>
            </a:r>
            <a:r>
              <a:rPr lang="en-US" altLang="ko-KR" sz="3600" dirty="0" smtClean="0">
                <a:solidFill>
                  <a:schemeClr val="bg1"/>
                </a:solidFill>
              </a:rPr>
              <a:t>. </a:t>
            </a:r>
            <a:endParaRPr lang="ko-KR" altLang="en-US" sz="3600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777" y="231062"/>
            <a:ext cx="2226201" cy="22379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 descr="Image result for answer?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1291" y="4565832"/>
            <a:ext cx="2508675" cy="250031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95705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3426681" y="812799"/>
            <a:ext cx="5394038" cy="5394038"/>
          </a:xfrm>
          <a:prstGeom prst="ellipse">
            <a:avLst/>
          </a:prstGeom>
          <a:solidFill>
            <a:schemeClr val="tx1"/>
          </a:solidFill>
          <a:ln w="76200"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4791" t="30460" r="29551" b="19655"/>
          <a:stretch/>
        </p:blipFill>
        <p:spPr>
          <a:xfrm>
            <a:off x="4516582" y="1663244"/>
            <a:ext cx="3540847" cy="4713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3">
            <a:hlinkClick r:id="rId4" action="ppaction://hlinksldjump"/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7990261" y="5390095"/>
            <a:ext cx="417935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8000" dirty="0" smtClean="0">
                <a:solidFill>
                  <a:schemeClr val="bg1"/>
                </a:solidFill>
                <a:latin typeface="MurrayHill Bd BT" pitchFamily="2" charset="0"/>
              </a:rPr>
              <a:t>Pip Squeak</a:t>
            </a:r>
            <a:endParaRPr lang="ko-KR" altLang="en-US" sz="8000" dirty="0">
              <a:solidFill>
                <a:schemeClr val="bg1"/>
              </a:solidFill>
              <a:latin typeface="MurrayHill Bd B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000063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8052" t="8275" r="9870" b="12704"/>
          <a:stretch/>
        </p:blipFill>
        <p:spPr>
          <a:xfrm>
            <a:off x="4163179" y="113698"/>
            <a:ext cx="1490159" cy="15986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7030A0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12809" t="6805" r="19551" b="21006"/>
          <a:stretch/>
        </p:blipFill>
        <p:spPr>
          <a:xfrm>
            <a:off x="10523083" y="2358458"/>
            <a:ext cx="1419424" cy="17259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C00000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l="7730" t="1862" r="10474" b="13872"/>
          <a:stretch/>
        </p:blipFill>
        <p:spPr>
          <a:xfrm>
            <a:off x="6780971" y="-89504"/>
            <a:ext cx="1546747" cy="19192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0070C0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/>
          <a:srcRect l="24791" t="30460" r="29551" b="19655"/>
          <a:stretch/>
        </p:blipFill>
        <p:spPr>
          <a:xfrm>
            <a:off x="3462039" y="5430700"/>
            <a:ext cx="959924" cy="12779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92D050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/>
          <a:srcRect l="13583" t="4704" r="8197" b="13238"/>
          <a:stretch/>
        </p:blipFill>
        <p:spPr>
          <a:xfrm>
            <a:off x="7460381" y="4950947"/>
            <a:ext cx="1399688" cy="15715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accent4">
                <a:lumMod val="50000"/>
                <a:alpha val="65000"/>
              </a:scheme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8"/>
          <a:srcRect l="12857" t="4986" r="13674" b="18733"/>
          <a:stretch/>
        </p:blipFill>
        <p:spPr>
          <a:xfrm>
            <a:off x="240495" y="2649536"/>
            <a:ext cx="848825" cy="13345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FFC000">
                <a:alpha val="65000"/>
              </a:srgbClr>
            </a:outerShdw>
          </a:effectLst>
        </p:spPr>
      </p:pic>
      <p:sp>
        <p:nvSpPr>
          <p:cNvPr id="8" name="Rectangle 7">
            <a:hlinkClick r:id="rId9" action="ppaction://hlinksldjump"/>
          </p:cNvPr>
          <p:cNvSpPr/>
          <p:nvPr/>
        </p:nvSpPr>
        <p:spPr>
          <a:xfrm>
            <a:off x="0" y="-38635"/>
            <a:ext cx="12192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53834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01600" y="90311"/>
            <a:ext cx="11977511" cy="6660445"/>
          </a:xfrm>
          <a:prstGeom prst="roundRect">
            <a:avLst/>
          </a:prstGeom>
          <a:ln>
            <a:solidFill>
              <a:schemeClr val="accent4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 spilled the coffee?</a:t>
            </a:r>
          </a:p>
          <a:p>
            <a:pPr algn="ctr"/>
            <a:endParaRPr lang="en-US" altLang="ko-KR" sz="3600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altLang="ko-KR" sz="3600" dirty="0" smtClean="0">
                <a:solidFill>
                  <a:srgbClr val="0070C0"/>
                </a:solidFill>
              </a:rPr>
              <a:t>Tom Cat </a:t>
            </a:r>
            <a:r>
              <a:rPr lang="en-US" altLang="ko-KR" sz="3600" dirty="0" smtClean="0">
                <a:solidFill>
                  <a:schemeClr val="bg1"/>
                </a:solidFill>
              </a:rPr>
              <a:t>was sitting </a:t>
            </a:r>
            <a:r>
              <a:rPr lang="en-US" altLang="ko-KR" sz="3600" b="1" dirty="0" smtClean="0">
                <a:solidFill>
                  <a:schemeClr val="bg1"/>
                </a:solidFill>
              </a:rPr>
              <a:t>between</a:t>
            </a:r>
            <a:r>
              <a:rPr lang="en-US" altLang="ko-KR" sz="3600" dirty="0" smtClean="0">
                <a:solidFill>
                  <a:schemeClr val="bg1"/>
                </a:solidFill>
              </a:rPr>
              <a:t> </a:t>
            </a:r>
            <a:r>
              <a:rPr lang="en-US" altLang="ko-KR" sz="3600" dirty="0" smtClean="0">
                <a:solidFill>
                  <a:schemeClr val="accent6">
                    <a:lumMod val="75000"/>
                  </a:schemeClr>
                </a:solidFill>
              </a:rPr>
              <a:t>Pip Squeak </a:t>
            </a:r>
            <a:r>
              <a:rPr lang="en-US" altLang="ko-KR" sz="3600" dirty="0" smtClean="0">
                <a:solidFill>
                  <a:schemeClr val="bg1"/>
                </a:solidFill>
              </a:rPr>
              <a:t>and </a:t>
            </a:r>
            <a:r>
              <a:rPr lang="en-US" altLang="ko-KR" sz="3600" dirty="0" smtClean="0">
                <a:solidFill>
                  <a:srgbClr val="C00000"/>
                </a:solidFill>
              </a:rPr>
              <a:t>Mr. Mittens</a:t>
            </a:r>
            <a:r>
              <a:rPr lang="en-US" altLang="ko-KR" sz="3600" dirty="0" smtClean="0">
                <a:solidFill>
                  <a:schemeClr val="bg1"/>
                </a:solidFill>
              </a:rPr>
              <a:t>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altLang="ko-KR" sz="3600" dirty="0" smtClean="0">
                <a:solidFill>
                  <a:schemeClr val="accent4">
                    <a:lumMod val="50000"/>
                  </a:schemeClr>
                </a:solidFill>
              </a:rPr>
              <a:t>Sassy</a:t>
            </a:r>
            <a:r>
              <a:rPr lang="en-US" altLang="ko-KR" sz="3600" dirty="0" smtClean="0">
                <a:solidFill>
                  <a:schemeClr val="bg1"/>
                </a:solidFill>
              </a:rPr>
              <a:t> was sitting </a:t>
            </a:r>
            <a:r>
              <a:rPr lang="en-US" altLang="ko-KR" sz="3600" b="1" dirty="0" smtClean="0">
                <a:solidFill>
                  <a:schemeClr val="bg1"/>
                </a:solidFill>
              </a:rPr>
              <a:t>across from </a:t>
            </a:r>
            <a:r>
              <a:rPr lang="en-US" altLang="ko-KR" sz="3600" dirty="0" smtClean="0">
                <a:solidFill>
                  <a:srgbClr val="0070C0"/>
                </a:solidFill>
              </a:rPr>
              <a:t>Tom Cat.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altLang="ko-KR" sz="3600" dirty="0" smtClean="0">
                <a:solidFill>
                  <a:srgbClr val="C00000"/>
                </a:solidFill>
              </a:rPr>
              <a:t>Mr. Mittens </a:t>
            </a:r>
            <a:r>
              <a:rPr lang="en-US" altLang="ko-KR" sz="3600" dirty="0" smtClean="0">
                <a:solidFill>
                  <a:schemeClr val="bg1"/>
                </a:solidFill>
              </a:rPr>
              <a:t>was sitting </a:t>
            </a:r>
            <a:r>
              <a:rPr lang="en-US" altLang="ko-KR" sz="3600" b="1" dirty="0" smtClean="0">
                <a:solidFill>
                  <a:schemeClr val="bg1"/>
                </a:solidFill>
              </a:rPr>
              <a:t>3 seats from </a:t>
            </a:r>
            <a:r>
              <a:rPr lang="en-US" altLang="ko-KR" sz="3600" dirty="0" smtClean="0">
                <a:solidFill>
                  <a:srgbClr val="7030A0"/>
                </a:solidFill>
              </a:rPr>
              <a:t>Duchess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altLang="ko-KR" sz="3600" dirty="0" smtClean="0">
                <a:solidFill>
                  <a:schemeClr val="accent4">
                    <a:lumMod val="75000"/>
                  </a:schemeClr>
                </a:solidFill>
              </a:rPr>
              <a:t>Ginger</a:t>
            </a:r>
            <a:r>
              <a:rPr lang="en-US" altLang="ko-KR" sz="3600" dirty="0" smtClean="0">
                <a:solidFill>
                  <a:schemeClr val="bg1"/>
                </a:solidFill>
              </a:rPr>
              <a:t> was sitting </a:t>
            </a:r>
            <a:r>
              <a:rPr lang="en-US" altLang="ko-KR" sz="3600" b="1" dirty="0" smtClean="0">
                <a:solidFill>
                  <a:schemeClr val="bg1"/>
                </a:solidFill>
              </a:rPr>
              <a:t>across from </a:t>
            </a:r>
            <a:r>
              <a:rPr lang="en-US" altLang="ko-KR" sz="3600" dirty="0" smtClean="0">
                <a:solidFill>
                  <a:schemeClr val="accent6">
                    <a:lumMod val="75000"/>
                  </a:schemeClr>
                </a:solidFill>
              </a:rPr>
              <a:t>Pip Squeak</a:t>
            </a:r>
            <a:r>
              <a:rPr lang="en-US" altLang="ko-KR" sz="3600" dirty="0" smtClean="0">
                <a:solidFill>
                  <a:schemeClr val="bg1"/>
                </a:solidFill>
              </a:rPr>
              <a:t>.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altLang="ko-KR" sz="3600" dirty="0" smtClean="0">
                <a:solidFill>
                  <a:srgbClr val="C00000"/>
                </a:solidFill>
              </a:rPr>
              <a:t>Mr. Mittens </a:t>
            </a:r>
            <a:r>
              <a:rPr lang="en-US" altLang="ko-KR" sz="3600" dirty="0" smtClean="0">
                <a:solidFill>
                  <a:schemeClr val="bg1"/>
                </a:solidFill>
              </a:rPr>
              <a:t>was </a:t>
            </a:r>
            <a:r>
              <a:rPr lang="en-US" altLang="ko-KR" sz="3600" b="1" dirty="0" smtClean="0">
                <a:solidFill>
                  <a:schemeClr val="bg1"/>
                </a:solidFill>
              </a:rPr>
              <a:t>not</a:t>
            </a:r>
            <a:r>
              <a:rPr lang="en-US" altLang="ko-KR" sz="3600" dirty="0" smtClean="0">
                <a:solidFill>
                  <a:schemeClr val="bg1"/>
                </a:solidFill>
              </a:rPr>
              <a:t> sitting </a:t>
            </a:r>
            <a:r>
              <a:rPr lang="en-US" altLang="ko-KR" sz="3600" b="1" dirty="0" smtClean="0">
                <a:solidFill>
                  <a:schemeClr val="bg1"/>
                </a:solidFill>
              </a:rPr>
              <a:t>in front of </a:t>
            </a:r>
            <a:r>
              <a:rPr lang="en-US" altLang="ko-KR" sz="3600" dirty="0" smtClean="0">
                <a:solidFill>
                  <a:schemeClr val="bg1"/>
                </a:solidFill>
              </a:rPr>
              <a:t>the fish bowl.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altLang="ko-KR" sz="3600" dirty="0" smtClean="0">
                <a:solidFill>
                  <a:schemeClr val="accent4">
                    <a:lumMod val="75000"/>
                  </a:schemeClr>
                </a:solidFill>
              </a:rPr>
              <a:t>Ginger</a:t>
            </a:r>
            <a:r>
              <a:rPr lang="en-US" altLang="ko-KR" sz="3600" dirty="0" smtClean="0">
                <a:solidFill>
                  <a:schemeClr val="bg1"/>
                </a:solidFill>
              </a:rPr>
              <a:t> was sitting </a:t>
            </a:r>
            <a:r>
              <a:rPr lang="en-US" altLang="ko-KR" sz="3600" b="1" dirty="0" smtClean="0">
                <a:solidFill>
                  <a:schemeClr val="bg1"/>
                </a:solidFill>
              </a:rPr>
              <a:t>to the right of </a:t>
            </a:r>
            <a:r>
              <a:rPr lang="en-US" altLang="ko-KR" sz="3600" dirty="0" smtClean="0">
                <a:solidFill>
                  <a:srgbClr val="7030A0"/>
                </a:solidFill>
              </a:rPr>
              <a:t>Duchess</a:t>
            </a:r>
            <a:r>
              <a:rPr lang="en-US" altLang="ko-KR" sz="3600" dirty="0" smtClean="0">
                <a:solidFill>
                  <a:schemeClr val="bg1"/>
                </a:solidFill>
              </a:rPr>
              <a:t>. </a:t>
            </a:r>
            <a:endParaRPr lang="ko-KR" altLang="en-US" sz="3600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512" y="90311"/>
            <a:ext cx="2306765" cy="21358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2" descr="Image result for answer?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1291" y="4565832"/>
            <a:ext cx="2508675" cy="250031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5089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oup 53"/>
          <p:cNvGrpSpPr/>
          <p:nvPr/>
        </p:nvGrpSpPr>
        <p:grpSpPr>
          <a:xfrm>
            <a:off x="2219325" y="-266700"/>
            <a:ext cx="3486150" cy="3114676"/>
            <a:chOff x="2219325" y="-266700"/>
            <a:chExt cx="3486150" cy="3114676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4095750" y="2847975"/>
              <a:ext cx="1609725" cy="0"/>
            </a:xfrm>
            <a:prstGeom prst="line">
              <a:avLst/>
            </a:prstGeom>
            <a:ln w="57150">
              <a:solidFill>
                <a:srgbClr val="FFFF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 flipH="1" flipV="1">
              <a:off x="2219325" y="847725"/>
              <a:ext cx="1876425" cy="2000250"/>
            </a:xfrm>
            <a:prstGeom prst="line">
              <a:avLst/>
            </a:prstGeom>
            <a:ln w="57150">
              <a:solidFill>
                <a:srgbClr val="FFFF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V="1">
              <a:off x="5705475" y="-266700"/>
              <a:ext cx="0" cy="3114676"/>
            </a:xfrm>
            <a:prstGeom prst="line">
              <a:avLst/>
            </a:prstGeom>
            <a:ln w="57150">
              <a:solidFill>
                <a:srgbClr val="FFFF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2219325" y="-161925"/>
              <a:ext cx="0" cy="1009651"/>
            </a:xfrm>
            <a:prstGeom prst="line">
              <a:avLst/>
            </a:prstGeom>
            <a:ln w="57150">
              <a:solidFill>
                <a:srgbClr val="FFFF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Group 54"/>
          <p:cNvGrpSpPr/>
          <p:nvPr/>
        </p:nvGrpSpPr>
        <p:grpSpPr>
          <a:xfrm>
            <a:off x="6391275" y="-161925"/>
            <a:ext cx="3486150" cy="3009901"/>
            <a:chOff x="6391275" y="-161925"/>
            <a:chExt cx="3486150" cy="3009901"/>
          </a:xfrm>
        </p:grpSpPr>
        <p:cxnSp>
          <p:nvCxnSpPr>
            <p:cNvPr id="15" name="Straight Connector 14"/>
            <p:cNvCxnSpPr/>
            <p:nvPr/>
          </p:nvCxnSpPr>
          <p:spPr>
            <a:xfrm flipH="1">
              <a:off x="6391275" y="2847975"/>
              <a:ext cx="1609725" cy="0"/>
            </a:xfrm>
            <a:prstGeom prst="line">
              <a:avLst/>
            </a:prstGeom>
            <a:ln w="57150">
              <a:solidFill>
                <a:srgbClr val="FFFF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8001000" y="847725"/>
              <a:ext cx="1876425" cy="2000250"/>
            </a:xfrm>
            <a:prstGeom prst="line">
              <a:avLst/>
            </a:prstGeom>
            <a:ln w="57150">
              <a:solidFill>
                <a:srgbClr val="FFFF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6391275" y="-161925"/>
              <a:ext cx="0" cy="3009901"/>
            </a:xfrm>
            <a:prstGeom prst="line">
              <a:avLst/>
            </a:prstGeom>
            <a:ln w="57150">
              <a:solidFill>
                <a:srgbClr val="FFFF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V="1">
              <a:off x="9877425" y="-161925"/>
              <a:ext cx="0" cy="1009651"/>
            </a:xfrm>
            <a:prstGeom prst="line">
              <a:avLst/>
            </a:prstGeom>
            <a:ln w="57150">
              <a:solidFill>
                <a:srgbClr val="FFFF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 56"/>
          <p:cNvGrpSpPr/>
          <p:nvPr/>
        </p:nvGrpSpPr>
        <p:grpSpPr>
          <a:xfrm>
            <a:off x="2219325" y="3562350"/>
            <a:ext cx="3486150" cy="3476625"/>
            <a:chOff x="2219325" y="3562350"/>
            <a:chExt cx="3486150" cy="3476625"/>
          </a:xfrm>
        </p:grpSpPr>
        <p:cxnSp>
          <p:nvCxnSpPr>
            <p:cNvPr id="20" name="Straight Connector 19"/>
            <p:cNvCxnSpPr/>
            <p:nvPr/>
          </p:nvCxnSpPr>
          <p:spPr>
            <a:xfrm flipV="1">
              <a:off x="4095750" y="3562350"/>
              <a:ext cx="1609725" cy="0"/>
            </a:xfrm>
            <a:prstGeom prst="line">
              <a:avLst/>
            </a:prstGeom>
            <a:ln w="57150">
              <a:solidFill>
                <a:srgbClr val="FFFF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2219325" y="3562350"/>
              <a:ext cx="1876425" cy="2000250"/>
            </a:xfrm>
            <a:prstGeom prst="line">
              <a:avLst/>
            </a:prstGeom>
            <a:ln w="57150">
              <a:solidFill>
                <a:srgbClr val="FFFF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5705475" y="3562350"/>
              <a:ext cx="0" cy="3371850"/>
            </a:xfrm>
            <a:prstGeom prst="line">
              <a:avLst/>
            </a:prstGeom>
            <a:ln w="57150">
              <a:solidFill>
                <a:srgbClr val="FFFF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2219325" y="5562600"/>
              <a:ext cx="0" cy="1476375"/>
            </a:xfrm>
            <a:prstGeom prst="line">
              <a:avLst/>
            </a:prstGeom>
            <a:ln w="57150">
              <a:solidFill>
                <a:srgbClr val="FFFF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oup 55"/>
          <p:cNvGrpSpPr/>
          <p:nvPr/>
        </p:nvGrpSpPr>
        <p:grpSpPr>
          <a:xfrm>
            <a:off x="6391275" y="3562350"/>
            <a:ext cx="4010025" cy="3371850"/>
            <a:chOff x="6391275" y="3562350"/>
            <a:chExt cx="4010025" cy="3371850"/>
          </a:xfrm>
        </p:grpSpPr>
        <p:cxnSp>
          <p:nvCxnSpPr>
            <p:cNvPr id="25" name="Straight Connector 24"/>
            <p:cNvCxnSpPr/>
            <p:nvPr/>
          </p:nvCxnSpPr>
          <p:spPr>
            <a:xfrm flipH="1" flipV="1">
              <a:off x="6391275" y="3562350"/>
              <a:ext cx="1609725" cy="0"/>
            </a:xfrm>
            <a:prstGeom prst="line">
              <a:avLst/>
            </a:prstGeom>
            <a:ln w="57150">
              <a:solidFill>
                <a:srgbClr val="FFFF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8001000" y="3562350"/>
              <a:ext cx="2400300" cy="2447925"/>
            </a:xfrm>
            <a:prstGeom prst="line">
              <a:avLst/>
            </a:prstGeom>
            <a:ln w="57150">
              <a:solidFill>
                <a:srgbClr val="FFFF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6391275" y="3562350"/>
              <a:ext cx="0" cy="3371850"/>
            </a:xfrm>
            <a:prstGeom prst="line">
              <a:avLst/>
            </a:prstGeom>
            <a:ln w="57150">
              <a:solidFill>
                <a:srgbClr val="FFFF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H="1">
              <a:off x="10401300" y="6010275"/>
              <a:ext cx="0" cy="714375"/>
            </a:xfrm>
            <a:prstGeom prst="line">
              <a:avLst/>
            </a:prstGeom>
            <a:ln w="57150">
              <a:solidFill>
                <a:srgbClr val="FFFF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/>
          <p:cNvGrpSpPr/>
          <p:nvPr/>
        </p:nvGrpSpPr>
        <p:grpSpPr>
          <a:xfrm>
            <a:off x="8153400" y="990600"/>
            <a:ext cx="4276725" cy="4572000"/>
            <a:chOff x="8153400" y="990600"/>
            <a:chExt cx="4276725" cy="4572000"/>
          </a:xfrm>
        </p:grpSpPr>
        <p:cxnSp>
          <p:nvCxnSpPr>
            <p:cNvPr id="39" name="Straight Connector 38"/>
            <p:cNvCxnSpPr/>
            <p:nvPr/>
          </p:nvCxnSpPr>
          <p:spPr>
            <a:xfrm flipV="1">
              <a:off x="8153400" y="990600"/>
              <a:ext cx="1876425" cy="2000250"/>
            </a:xfrm>
            <a:prstGeom prst="line">
              <a:avLst/>
            </a:prstGeom>
            <a:ln w="57150">
              <a:solidFill>
                <a:srgbClr val="FFFF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8153400" y="3419475"/>
              <a:ext cx="2062163" cy="2143125"/>
            </a:xfrm>
            <a:prstGeom prst="line">
              <a:avLst/>
            </a:prstGeom>
            <a:ln w="57150">
              <a:solidFill>
                <a:srgbClr val="FFFF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V="1">
              <a:off x="8153400" y="2914650"/>
              <a:ext cx="0" cy="504825"/>
            </a:xfrm>
            <a:prstGeom prst="line">
              <a:avLst/>
            </a:prstGeom>
            <a:ln w="57150">
              <a:solidFill>
                <a:srgbClr val="FFFF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H="1">
              <a:off x="9982201" y="1057275"/>
              <a:ext cx="2209799" cy="0"/>
            </a:xfrm>
            <a:prstGeom prst="line">
              <a:avLst/>
            </a:prstGeom>
            <a:ln w="57150">
              <a:solidFill>
                <a:srgbClr val="FFFF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H="1">
              <a:off x="10220326" y="5562600"/>
              <a:ext cx="2209799" cy="0"/>
            </a:xfrm>
            <a:prstGeom prst="line">
              <a:avLst/>
            </a:prstGeom>
            <a:ln w="57150">
              <a:solidFill>
                <a:srgbClr val="FFFF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/>
          <p:cNvGrpSpPr/>
          <p:nvPr/>
        </p:nvGrpSpPr>
        <p:grpSpPr>
          <a:xfrm flipH="1">
            <a:off x="-290512" y="990600"/>
            <a:ext cx="4276725" cy="4572000"/>
            <a:chOff x="8153400" y="990600"/>
            <a:chExt cx="4276725" cy="4572000"/>
          </a:xfrm>
        </p:grpSpPr>
        <p:cxnSp>
          <p:nvCxnSpPr>
            <p:cNvPr id="49" name="Straight Connector 48"/>
            <p:cNvCxnSpPr/>
            <p:nvPr/>
          </p:nvCxnSpPr>
          <p:spPr>
            <a:xfrm flipV="1">
              <a:off x="8153400" y="990600"/>
              <a:ext cx="1876425" cy="2000250"/>
            </a:xfrm>
            <a:prstGeom prst="line">
              <a:avLst/>
            </a:prstGeom>
            <a:ln w="57150">
              <a:solidFill>
                <a:srgbClr val="FFFF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8153400" y="3419475"/>
              <a:ext cx="2062163" cy="2143125"/>
            </a:xfrm>
            <a:prstGeom prst="line">
              <a:avLst/>
            </a:prstGeom>
            <a:ln w="57150">
              <a:solidFill>
                <a:srgbClr val="FFFF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V="1">
              <a:off x="8153400" y="2914650"/>
              <a:ext cx="0" cy="504825"/>
            </a:xfrm>
            <a:prstGeom prst="line">
              <a:avLst/>
            </a:prstGeom>
            <a:ln w="57150">
              <a:solidFill>
                <a:srgbClr val="FFFF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H="1">
              <a:off x="9982201" y="1057275"/>
              <a:ext cx="2209799" cy="0"/>
            </a:xfrm>
            <a:prstGeom prst="line">
              <a:avLst/>
            </a:prstGeom>
            <a:ln w="57150">
              <a:solidFill>
                <a:srgbClr val="FFFF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H="1">
              <a:off x="10220326" y="5562600"/>
              <a:ext cx="2209799" cy="0"/>
            </a:xfrm>
            <a:prstGeom prst="line">
              <a:avLst/>
            </a:prstGeom>
            <a:ln w="57150">
              <a:solidFill>
                <a:srgbClr val="FFFF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8" name="Picture 57"/>
          <p:cNvPicPr>
            <a:picLocks noChangeAspect="1"/>
          </p:cNvPicPr>
          <p:nvPr/>
        </p:nvPicPr>
        <p:blipFill rotWithShape="1">
          <a:blip r:embed="rId2"/>
          <a:srcRect l="13583" t="4704" r="8197" b="13238"/>
          <a:stretch/>
        </p:blipFill>
        <p:spPr>
          <a:xfrm>
            <a:off x="4022663" y="5248275"/>
            <a:ext cx="1399688" cy="15715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accent4">
                <a:lumMod val="50000"/>
                <a:alpha val="65000"/>
              </a:schemeClr>
            </a:outerShdw>
          </a:effectLst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3"/>
          <a:srcRect l="7730" t="1862" r="10474" b="13872"/>
          <a:stretch/>
        </p:blipFill>
        <p:spPr>
          <a:xfrm>
            <a:off x="10430940" y="2207418"/>
            <a:ext cx="1546747" cy="19192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0070C0">
                <a:alpha val="65000"/>
              </a:srgbClr>
            </a:outerShdw>
          </a:effectLst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4"/>
          <a:srcRect l="12809" t="6805" r="19551" b="21006"/>
          <a:stretch/>
        </p:blipFill>
        <p:spPr>
          <a:xfrm>
            <a:off x="6486426" y="4994904"/>
            <a:ext cx="1419424" cy="17259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C00000">
                <a:alpha val="65000"/>
              </a:srgbClr>
            </a:outerShdw>
          </a:effectLst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5"/>
          <a:srcRect l="8052" t="8275" r="9870" b="12704"/>
          <a:stretch/>
        </p:blipFill>
        <p:spPr>
          <a:xfrm>
            <a:off x="314325" y="2617782"/>
            <a:ext cx="1490159" cy="15986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7030A0">
                <a:alpha val="65000"/>
              </a:srgbClr>
            </a:outerShdw>
          </a:effectLst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6"/>
          <a:srcRect l="12857" t="4986" r="13674" b="18733"/>
          <a:stretch/>
        </p:blipFill>
        <p:spPr>
          <a:xfrm>
            <a:off x="3695945" y="37059"/>
            <a:ext cx="848825" cy="13345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FFC000">
                <a:alpha val="65000"/>
              </a:srgbClr>
            </a:outerShdw>
          </a:effectLst>
        </p:spPr>
      </p:pic>
      <p:pic>
        <p:nvPicPr>
          <p:cNvPr id="63" name="Picture 62"/>
          <p:cNvPicPr>
            <a:picLocks noChangeAspect="1"/>
          </p:cNvPicPr>
          <p:nvPr/>
        </p:nvPicPr>
        <p:blipFill rotWithShape="1">
          <a:blip r:embed="rId7"/>
          <a:srcRect l="24791" t="30460" r="29551" b="19655"/>
          <a:stretch/>
        </p:blipFill>
        <p:spPr>
          <a:xfrm>
            <a:off x="7437130" y="-21115"/>
            <a:ext cx="768658" cy="10233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00B050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664862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decel="100000" fill="hold" nodeType="with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decel="100000" fill="hold" nodeType="withEffect">
                                  <p:stCondLst>
                                    <p:cond delay="43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decel="100000" fill="hold" nodeType="withEffect">
                                  <p:stCondLst>
                                    <p:cond delay="11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3426681" y="812799"/>
            <a:ext cx="5394038" cy="5394038"/>
          </a:xfrm>
          <a:prstGeom prst="ellipse">
            <a:avLst/>
          </a:prstGeom>
          <a:solidFill>
            <a:schemeClr val="tx1"/>
          </a:solidFill>
          <a:ln w="76200">
            <a:solidFill>
              <a:schemeClr val="accent4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3583" t="4704" r="8197" b="13238"/>
          <a:stretch/>
        </p:blipFill>
        <p:spPr>
          <a:xfrm>
            <a:off x="3482546" y="465713"/>
            <a:ext cx="5282308" cy="59307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3">
            <a:hlinkClick r:id="rId4" action="ppaction://hlinksldjump"/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9021794" y="5390095"/>
            <a:ext cx="211628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8000" dirty="0" smtClean="0">
                <a:solidFill>
                  <a:schemeClr val="bg1"/>
                </a:solidFill>
                <a:latin typeface="MurrayHill Bd BT" pitchFamily="2" charset="0"/>
              </a:rPr>
              <a:t>Sassy</a:t>
            </a:r>
            <a:endParaRPr lang="ko-KR" altLang="en-US" sz="8000" dirty="0">
              <a:solidFill>
                <a:schemeClr val="bg1"/>
              </a:solidFill>
              <a:latin typeface="MurrayHill Bd B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133466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8052" t="8275" r="9870" b="12704"/>
          <a:stretch/>
        </p:blipFill>
        <p:spPr>
          <a:xfrm>
            <a:off x="10542660" y="2578674"/>
            <a:ext cx="1490159" cy="15986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7030A0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12809" t="6805" r="19551" b="21006"/>
          <a:stretch/>
        </p:blipFill>
        <p:spPr>
          <a:xfrm>
            <a:off x="0" y="2515012"/>
            <a:ext cx="1419424" cy="17259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C00000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l="7730" t="1862" r="10474" b="13872"/>
          <a:stretch/>
        </p:blipFill>
        <p:spPr>
          <a:xfrm>
            <a:off x="3336862" y="4665939"/>
            <a:ext cx="1546747" cy="19192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0070C0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/>
          <a:srcRect l="24791" t="30460" r="29551" b="19655"/>
          <a:stretch/>
        </p:blipFill>
        <p:spPr>
          <a:xfrm>
            <a:off x="7408963" y="5307290"/>
            <a:ext cx="959924" cy="12779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92D050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/>
          <a:srcRect l="13583" t="4704" r="8197" b="13238"/>
          <a:stretch/>
        </p:blipFill>
        <p:spPr>
          <a:xfrm>
            <a:off x="3483921" y="173890"/>
            <a:ext cx="1399688" cy="15715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accent4">
                <a:lumMod val="50000"/>
                <a:alpha val="65000"/>
              </a:scheme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8"/>
          <a:srcRect l="12857" t="4986" r="13674" b="18733"/>
          <a:stretch/>
        </p:blipFill>
        <p:spPr>
          <a:xfrm>
            <a:off x="7149643" y="173890"/>
            <a:ext cx="848825" cy="13345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FFC000">
                <a:alpha val="65000"/>
              </a:srgbClr>
            </a:outerShdw>
          </a:effectLst>
        </p:spPr>
      </p:pic>
      <p:sp>
        <p:nvSpPr>
          <p:cNvPr id="8" name="Rectangle 7">
            <a:hlinkClick r:id="rId9" action="ppaction://hlinksldjump"/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58389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01600" y="90311"/>
            <a:ext cx="11977511" cy="6660445"/>
          </a:xfrm>
          <a:prstGeom prst="roundRect">
            <a:avLst/>
          </a:prstGeom>
          <a:ln>
            <a:solidFill>
              <a:schemeClr val="accent4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 ate the fish?</a:t>
            </a:r>
          </a:p>
          <a:p>
            <a:pPr algn="ctr"/>
            <a:endParaRPr lang="en-US" altLang="ko-KR" sz="3600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altLang="ko-KR" sz="3600" dirty="0" smtClean="0">
                <a:solidFill>
                  <a:srgbClr val="FF0000"/>
                </a:solidFill>
              </a:rPr>
              <a:t>No cats </a:t>
            </a:r>
            <a:r>
              <a:rPr lang="en-US" altLang="ko-KR" sz="3600" dirty="0" smtClean="0">
                <a:solidFill>
                  <a:schemeClr val="bg1"/>
                </a:solidFill>
              </a:rPr>
              <a:t>were sitting </a:t>
            </a:r>
            <a:r>
              <a:rPr lang="en-US" altLang="ko-KR" sz="3600" b="1" dirty="0" smtClean="0">
                <a:solidFill>
                  <a:schemeClr val="bg1"/>
                </a:solidFill>
              </a:rPr>
              <a:t>in front of </a:t>
            </a:r>
            <a:r>
              <a:rPr lang="en-US" altLang="ko-KR" sz="3600" dirty="0" smtClean="0">
                <a:solidFill>
                  <a:schemeClr val="bg1"/>
                </a:solidFill>
              </a:rPr>
              <a:t>the bell ball &amp; paw print </a:t>
            </a:r>
            <a:r>
              <a:rPr lang="en-US" altLang="ko-KR" sz="3600" i="1" dirty="0" smtClean="0">
                <a:solidFill>
                  <a:schemeClr val="bg1"/>
                </a:solidFill>
              </a:rPr>
              <a:t>nor</a:t>
            </a:r>
            <a:r>
              <a:rPr lang="en-US" altLang="ko-KR" sz="3600" dirty="0" smtClean="0">
                <a:solidFill>
                  <a:schemeClr val="bg1"/>
                </a:solidFill>
              </a:rPr>
              <a:t> the catnip &amp; claw marks.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altLang="ko-KR" sz="3600" dirty="0" smtClean="0">
                <a:solidFill>
                  <a:srgbClr val="0070C0"/>
                </a:solidFill>
              </a:rPr>
              <a:t>Tom Cat </a:t>
            </a:r>
            <a:r>
              <a:rPr lang="en-US" altLang="ko-KR" sz="3600" dirty="0" smtClean="0">
                <a:solidFill>
                  <a:schemeClr val="bg1"/>
                </a:solidFill>
              </a:rPr>
              <a:t>was sitting </a:t>
            </a:r>
            <a:r>
              <a:rPr lang="en-US" altLang="ko-KR" sz="3600" b="1" dirty="0" smtClean="0">
                <a:solidFill>
                  <a:schemeClr val="bg1"/>
                </a:solidFill>
              </a:rPr>
              <a:t>in front of </a:t>
            </a:r>
            <a:r>
              <a:rPr lang="en-US" altLang="ko-KR" sz="3600" dirty="0" smtClean="0">
                <a:solidFill>
                  <a:schemeClr val="bg1"/>
                </a:solidFill>
              </a:rPr>
              <a:t>a mouse.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altLang="ko-KR" sz="3600" dirty="0" smtClean="0">
                <a:solidFill>
                  <a:srgbClr val="7030A0"/>
                </a:solidFill>
              </a:rPr>
              <a:t>Duchess</a:t>
            </a:r>
            <a:r>
              <a:rPr lang="en-US" altLang="ko-KR" sz="3600" dirty="0" smtClean="0">
                <a:solidFill>
                  <a:schemeClr val="bg1"/>
                </a:solidFill>
              </a:rPr>
              <a:t> was sitting </a:t>
            </a:r>
            <a:r>
              <a:rPr lang="en-US" altLang="ko-KR" sz="3600" b="1" dirty="0" smtClean="0">
                <a:solidFill>
                  <a:schemeClr val="bg1"/>
                </a:solidFill>
              </a:rPr>
              <a:t>in front of </a:t>
            </a:r>
            <a:r>
              <a:rPr lang="en-US" altLang="ko-KR" sz="3600" dirty="0" smtClean="0">
                <a:solidFill>
                  <a:schemeClr val="bg1"/>
                </a:solidFill>
              </a:rPr>
              <a:t>a sock.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altLang="ko-KR" sz="3600" dirty="0" smtClean="0">
                <a:solidFill>
                  <a:schemeClr val="accent4">
                    <a:lumMod val="75000"/>
                  </a:schemeClr>
                </a:solidFill>
              </a:rPr>
              <a:t>Ginger</a:t>
            </a:r>
            <a:r>
              <a:rPr lang="en-US" altLang="ko-KR" sz="3600" dirty="0" smtClean="0">
                <a:solidFill>
                  <a:schemeClr val="bg1"/>
                </a:solidFill>
              </a:rPr>
              <a:t> was sitting </a:t>
            </a:r>
            <a:r>
              <a:rPr lang="en-US" altLang="ko-KR" sz="3600" b="1" dirty="0" smtClean="0">
                <a:solidFill>
                  <a:schemeClr val="bg1"/>
                </a:solidFill>
              </a:rPr>
              <a:t>next to </a:t>
            </a:r>
            <a:r>
              <a:rPr lang="en-US" altLang="ko-KR" sz="3600" dirty="0" smtClean="0">
                <a:solidFill>
                  <a:schemeClr val="accent4">
                    <a:lumMod val="50000"/>
                  </a:schemeClr>
                </a:solidFill>
              </a:rPr>
              <a:t>Sassy</a:t>
            </a:r>
            <a:r>
              <a:rPr lang="en-US" altLang="ko-KR" sz="3600" dirty="0" smtClean="0">
                <a:solidFill>
                  <a:schemeClr val="bg1"/>
                </a:solidFill>
              </a:rPr>
              <a:t>.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altLang="ko-KR" sz="3600" dirty="0" smtClean="0">
                <a:solidFill>
                  <a:schemeClr val="accent4">
                    <a:lumMod val="50000"/>
                  </a:schemeClr>
                </a:solidFill>
              </a:rPr>
              <a:t>Sassy</a:t>
            </a:r>
            <a:r>
              <a:rPr lang="en-US" altLang="ko-KR" sz="3600" dirty="0" smtClean="0">
                <a:solidFill>
                  <a:schemeClr val="bg1"/>
                </a:solidFill>
              </a:rPr>
              <a:t> was sitting </a:t>
            </a:r>
            <a:r>
              <a:rPr lang="en-US" altLang="ko-KR" sz="3600" b="1" dirty="0" smtClean="0">
                <a:solidFill>
                  <a:schemeClr val="bg1"/>
                </a:solidFill>
              </a:rPr>
              <a:t>next to </a:t>
            </a:r>
            <a:r>
              <a:rPr lang="en-US" altLang="ko-KR" sz="3600" dirty="0" smtClean="0">
                <a:solidFill>
                  <a:schemeClr val="bg1"/>
                </a:solidFill>
              </a:rPr>
              <a:t>the fish bowl. </a:t>
            </a:r>
            <a:endParaRPr lang="ko-KR" altLang="en-US" sz="3600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405" y="325239"/>
            <a:ext cx="2092011" cy="19776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2" descr="Image result for answer?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1291" y="4565832"/>
            <a:ext cx="2508675" cy="250031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8862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3426681" y="812799"/>
            <a:ext cx="5394038" cy="5394038"/>
          </a:xfrm>
          <a:prstGeom prst="ellipse">
            <a:avLst/>
          </a:prstGeom>
          <a:solidFill>
            <a:schemeClr val="tx1"/>
          </a:solidFill>
          <a:ln w="762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8052" t="8275" r="9870" b="12704"/>
          <a:stretch/>
        </p:blipFill>
        <p:spPr>
          <a:xfrm>
            <a:off x="3933339" y="990966"/>
            <a:ext cx="4795024" cy="51440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3">
            <a:hlinkClick r:id="rId4" action="ppaction://hlinksldjump"/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8585778" y="5390095"/>
            <a:ext cx="298831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8000" dirty="0" smtClean="0">
                <a:solidFill>
                  <a:schemeClr val="bg1"/>
                </a:solidFill>
                <a:latin typeface="MurrayHill Bd BT" pitchFamily="2" charset="0"/>
              </a:rPr>
              <a:t>Duchess</a:t>
            </a:r>
            <a:endParaRPr lang="ko-KR" altLang="en-US" sz="8000" dirty="0">
              <a:solidFill>
                <a:schemeClr val="bg1"/>
              </a:solidFill>
              <a:latin typeface="MurrayHill Bd B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524487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8052" t="8275" r="9870" b="12704"/>
          <a:stretch/>
        </p:blipFill>
        <p:spPr>
          <a:xfrm>
            <a:off x="10599105" y="2446851"/>
            <a:ext cx="1490159" cy="15986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7030A0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7730" t="1862" r="10474" b="13872"/>
          <a:stretch/>
        </p:blipFill>
        <p:spPr>
          <a:xfrm>
            <a:off x="111582" y="2286517"/>
            <a:ext cx="1546747" cy="19192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0070C0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l="13583" t="4704" r="8197" b="13238"/>
          <a:stretch/>
        </p:blipFill>
        <p:spPr>
          <a:xfrm>
            <a:off x="7235198" y="5265142"/>
            <a:ext cx="1399688" cy="15715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accent4">
                <a:lumMod val="50000"/>
                <a:alpha val="65000"/>
              </a:scheme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/>
          <a:srcRect l="12857" t="4986" r="13674" b="18733"/>
          <a:stretch/>
        </p:blipFill>
        <p:spPr>
          <a:xfrm>
            <a:off x="3709932" y="5502107"/>
            <a:ext cx="848825" cy="13345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FFC000">
                <a:alpha val="65000"/>
              </a:srgbClr>
            </a:outerShdw>
          </a:effectLst>
        </p:spPr>
      </p:pic>
      <p:sp>
        <p:nvSpPr>
          <p:cNvPr id="8" name="Rectangle 7">
            <a:hlinkClick r:id="rId7" action="ppaction://hlinksldjump"/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3637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01600" y="90311"/>
            <a:ext cx="11977511" cy="6660445"/>
          </a:xfrm>
          <a:prstGeom prst="roundRect">
            <a:avLst/>
          </a:prstGeom>
          <a:ln>
            <a:solidFill>
              <a:schemeClr val="accent4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 ate the bird?</a:t>
            </a:r>
          </a:p>
          <a:p>
            <a:pPr algn="ctr"/>
            <a:endParaRPr lang="en-US" altLang="ko-KR" sz="3600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altLang="ko-KR" sz="3600" dirty="0" smtClean="0">
                <a:solidFill>
                  <a:schemeClr val="bg1"/>
                </a:solidFill>
              </a:rPr>
              <a:t>Three cats were upstairs </a:t>
            </a:r>
            <a:r>
              <a:rPr lang="en-US" altLang="ko-KR" sz="3600" b="1" dirty="0" smtClean="0">
                <a:solidFill>
                  <a:schemeClr val="bg1"/>
                </a:solidFill>
              </a:rPr>
              <a:t>sleeping</a:t>
            </a:r>
            <a:r>
              <a:rPr lang="en-US" altLang="ko-KR" sz="3600" dirty="0" smtClean="0">
                <a:solidFill>
                  <a:schemeClr val="bg1"/>
                </a:solidFill>
              </a:rPr>
              <a:t>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altLang="ko-KR" sz="3600" dirty="0" smtClean="0">
                <a:solidFill>
                  <a:schemeClr val="accent4">
                    <a:lumMod val="75000"/>
                  </a:schemeClr>
                </a:solidFill>
              </a:rPr>
              <a:t>Ginger</a:t>
            </a:r>
            <a:r>
              <a:rPr lang="en-US" altLang="ko-KR" sz="3600" dirty="0" smtClean="0">
                <a:solidFill>
                  <a:schemeClr val="bg1"/>
                </a:solidFill>
              </a:rPr>
              <a:t> was sitting </a:t>
            </a:r>
            <a:r>
              <a:rPr lang="en-US" altLang="ko-KR" sz="3600" b="1" dirty="0" smtClean="0">
                <a:solidFill>
                  <a:schemeClr val="bg1"/>
                </a:solidFill>
              </a:rPr>
              <a:t>next to </a:t>
            </a:r>
            <a:r>
              <a:rPr lang="en-US" altLang="ko-KR" sz="3600" dirty="0" smtClean="0">
                <a:solidFill>
                  <a:schemeClr val="bg1"/>
                </a:solidFill>
              </a:rPr>
              <a:t>another cat, but </a:t>
            </a:r>
            <a:r>
              <a:rPr lang="en-US" altLang="ko-KR" sz="3600" b="1" dirty="0" smtClean="0">
                <a:solidFill>
                  <a:schemeClr val="bg1"/>
                </a:solidFill>
              </a:rPr>
              <a:t>not next to </a:t>
            </a:r>
            <a:r>
              <a:rPr lang="en-US" altLang="ko-KR" sz="3600" dirty="0" smtClean="0">
                <a:solidFill>
                  <a:schemeClr val="bg1"/>
                </a:solidFill>
              </a:rPr>
              <a:t>the fish bowl.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altLang="ko-KR" sz="3600" dirty="0" smtClean="0">
                <a:solidFill>
                  <a:srgbClr val="C00000"/>
                </a:solidFill>
              </a:rPr>
              <a:t>Mr. Mittens </a:t>
            </a:r>
            <a:r>
              <a:rPr lang="en-US" altLang="ko-KR" sz="3600" dirty="0" smtClean="0">
                <a:solidFill>
                  <a:schemeClr val="bg1"/>
                </a:solidFill>
              </a:rPr>
              <a:t>was sitting </a:t>
            </a:r>
            <a:r>
              <a:rPr lang="en-US" altLang="ko-KR" sz="3600" b="1" dirty="0" smtClean="0">
                <a:solidFill>
                  <a:schemeClr val="bg1"/>
                </a:solidFill>
              </a:rPr>
              <a:t>in front of </a:t>
            </a:r>
            <a:r>
              <a:rPr lang="en-US" altLang="ko-KR" sz="3600" dirty="0" smtClean="0">
                <a:solidFill>
                  <a:schemeClr val="bg1"/>
                </a:solidFill>
              </a:rPr>
              <a:t>the fish bowl.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altLang="ko-KR" sz="3600" dirty="0" smtClean="0">
                <a:solidFill>
                  <a:schemeClr val="accent6">
                    <a:lumMod val="75000"/>
                  </a:schemeClr>
                </a:solidFill>
              </a:rPr>
              <a:t>Pip Squeak </a:t>
            </a:r>
            <a:r>
              <a:rPr lang="en-US" altLang="ko-KR" sz="3600" dirty="0" smtClean="0">
                <a:solidFill>
                  <a:schemeClr val="bg1"/>
                </a:solidFill>
              </a:rPr>
              <a:t>was sitting </a:t>
            </a:r>
            <a:r>
              <a:rPr lang="en-US" altLang="ko-KR" sz="3600" b="1" dirty="0" smtClean="0">
                <a:solidFill>
                  <a:schemeClr val="bg1"/>
                </a:solidFill>
              </a:rPr>
              <a:t>in front of </a:t>
            </a:r>
            <a:r>
              <a:rPr lang="en-US" altLang="ko-KR" sz="3600" dirty="0" smtClean="0">
                <a:solidFill>
                  <a:schemeClr val="bg1"/>
                </a:solidFill>
              </a:rPr>
              <a:t>a </a:t>
            </a:r>
            <a:br>
              <a:rPr lang="en-US" altLang="ko-KR" sz="3600" dirty="0" smtClean="0">
                <a:solidFill>
                  <a:schemeClr val="bg1"/>
                </a:solidFill>
              </a:rPr>
            </a:br>
            <a:r>
              <a:rPr lang="en-US" altLang="ko-KR" sz="3600" dirty="0" smtClean="0">
                <a:solidFill>
                  <a:schemeClr val="bg1"/>
                </a:solidFill>
              </a:rPr>
              <a:t>bell ball &amp; paw print. </a:t>
            </a:r>
            <a:endParaRPr lang="ko-KR" altLang="en-US" sz="3600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790" y="228096"/>
            <a:ext cx="2121654" cy="22100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 descr="Image result for answer?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1291" y="4565832"/>
            <a:ext cx="2508675" cy="250031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66993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3426681" y="812799"/>
            <a:ext cx="5394038" cy="5394038"/>
          </a:xfrm>
          <a:prstGeom prst="ellipse">
            <a:avLst/>
          </a:prstGeom>
          <a:solidFill>
            <a:schemeClr val="tx1"/>
          </a:solidFill>
          <a:ln w="7620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2857" t="4986" r="13674" b="18733"/>
          <a:stretch/>
        </p:blipFill>
        <p:spPr>
          <a:xfrm>
            <a:off x="4645891" y="1216760"/>
            <a:ext cx="3125067" cy="4913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3">
            <a:hlinkClick r:id="rId4" action="ppaction://hlinksldjump"/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8944850" y="5390095"/>
            <a:ext cx="227017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8000" dirty="0" smtClean="0">
                <a:solidFill>
                  <a:schemeClr val="bg1"/>
                </a:solidFill>
                <a:latin typeface="MurrayHill Bd BT" pitchFamily="2" charset="0"/>
              </a:rPr>
              <a:t>Ginger</a:t>
            </a:r>
            <a:endParaRPr lang="ko-KR" altLang="en-US" sz="8000" dirty="0">
              <a:solidFill>
                <a:schemeClr val="bg1"/>
              </a:solidFill>
              <a:latin typeface="MurrayHill Bd B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948566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2809" t="6805" r="19551" b="21006"/>
          <a:stretch/>
        </p:blipFill>
        <p:spPr>
          <a:xfrm>
            <a:off x="10292543" y="2462639"/>
            <a:ext cx="1419424" cy="17259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C00000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24791" t="30460" r="29551" b="19655"/>
          <a:stretch/>
        </p:blipFill>
        <p:spPr>
          <a:xfrm>
            <a:off x="3568059" y="28302"/>
            <a:ext cx="959924" cy="12779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92D050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l="12857" t="4986" r="13674" b="18733"/>
          <a:stretch/>
        </p:blipFill>
        <p:spPr>
          <a:xfrm>
            <a:off x="437061" y="2854042"/>
            <a:ext cx="848825" cy="13345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FFC000">
                <a:alpha val="65000"/>
              </a:srgbClr>
            </a:outerShdw>
          </a:effectLst>
        </p:spPr>
      </p:pic>
      <p:sp>
        <p:nvSpPr>
          <p:cNvPr id="8" name="Rectangle 7">
            <a:hlinkClick r:id="rId6" action="ppaction://hlinksldjump"/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3782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0796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01600" y="90311"/>
            <a:ext cx="11977511" cy="6660445"/>
          </a:xfrm>
          <a:prstGeom prst="roundRect">
            <a:avLst/>
          </a:prstGeom>
          <a:ln>
            <a:solidFill>
              <a:schemeClr val="accent4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 ruined the shoes?</a:t>
            </a:r>
          </a:p>
          <a:p>
            <a:pPr algn="ctr"/>
            <a:endParaRPr lang="en-US" altLang="ko-KR" sz="3600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altLang="ko-KR" sz="3600" dirty="0" smtClean="0">
                <a:solidFill>
                  <a:schemeClr val="bg1"/>
                </a:solidFill>
              </a:rPr>
              <a:t>One cat was upstairs </a:t>
            </a:r>
            <a:r>
              <a:rPr lang="en-US" altLang="ko-KR" sz="3600" b="1" dirty="0" smtClean="0">
                <a:solidFill>
                  <a:schemeClr val="bg1"/>
                </a:solidFill>
              </a:rPr>
              <a:t>sleeping</a:t>
            </a:r>
            <a:r>
              <a:rPr lang="en-US" altLang="ko-KR" sz="3600" dirty="0" smtClean="0">
                <a:solidFill>
                  <a:schemeClr val="bg1"/>
                </a:solidFill>
              </a:rPr>
              <a:t>.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altLang="ko-KR" sz="3600" dirty="0" smtClean="0">
                <a:solidFill>
                  <a:schemeClr val="bg1"/>
                </a:solidFill>
              </a:rPr>
              <a:t>No cat was sitting </a:t>
            </a:r>
            <a:r>
              <a:rPr lang="en-US" altLang="ko-KR" sz="3600" b="1" dirty="0" smtClean="0">
                <a:solidFill>
                  <a:schemeClr val="bg1"/>
                </a:solidFill>
              </a:rPr>
              <a:t>across from </a:t>
            </a:r>
            <a:r>
              <a:rPr lang="en-US" altLang="ko-KR" sz="3600" dirty="0" smtClean="0">
                <a:solidFill>
                  <a:schemeClr val="accent6">
                    <a:lumMod val="75000"/>
                  </a:schemeClr>
                </a:solidFill>
              </a:rPr>
              <a:t>Pip Squeak</a:t>
            </a:r>
            <a:r>
              <a:rPr lang="en-US" altLang="ko-KR" sz="3600" dirty="0" smtClean="0">
                <a:solidFill>
                  <a:schemeClr val="bg1"/>
                </a:solidFill>
              </a:rPr>
              <a:t>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altLang="ko-KR" sz="3600" dirty="0" smtClean="0">
                <a:solidFill>
                  <a:schemeClr val="accent4">
                    <a:lumMod val="75000"/>
                  </a:schemeClr>
                </a:solidFill>
              </a:rPr>
              <a:t>Ginger</a:t>
            </a:r>
            <a:r>
              <a:rPr lang="en-US" altLang="ko-KR" sz="3600" dirty="0" smtClean="0">
                <a:solidFill>
                  <a:schemeClr val="bg1"/>
                </a:solidFill>
              </a:rPr>
              <a:t> was sitting </a:t>
            </a:r>
            <a:r>
              <a:rPr lang="en-US" altLang="ko-KR" sz="3600" b="1" dirty="0" smtClean="0">
                <a:solidFill>
                  <a:schemeClr val="bg1"/>
                </a:solidFill>
              </a:rPr>
              <a:t>across from </a:t>
            </a:r>
            <a:r>
              <a:rPr lang="en-US" altLang="ko-KR" sz="3600" dirty="0" smtClean="0">
                <a:solidFill>
                  <a:srgbClr val="0070C0"/>
                </a:solidFill>
              </a:rPr>
              <a:t>Tom Cat</a:t>
            </a:r>
            <a:r>
              <a:rPr lang="en-US" altLang="ko-KR" sz="3600" dirty="0" smtClean="0">
                <a:solidFill>
                  <a:schemeClr val="bg1"/>
                </a:solidFill>
              </a:rPr>
              <a:t>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altLang="ko-KR" sz="3600" dirty="0" smtClean="0">
                <a:solidFill>
                  <a:srgbClr val="7030A0"/>
                </a:solidFill>
              </a:rPr>
              <a:t>Duchess</a:t>
            </a:r>
            <a:r>
              <a:rPr lang="en-US" altLang="ko-KR" sz="3600" dirty="0" smtClean="0">
                <a:solidFill>
                  <a:schemeClr val="bg1"/>
                </a:solidFill>
              </a:rPr>
              <a:t> was sitting </a:t>
            </a:r>
            <a:r>
              <a:rPr lang="en-US" altLang="ko-KR" sz="3600" b="1" dirty="0" smtClean="0">
                <a:solidFill>
                  <a:schemeClr val="bg1"/>
                </a:solidFill>
              </a:rPr>
              <a:t>near</a:t>
            </a:r>
            <a:r>
              <a:rPr lang="en-US" altLang="ko-KR" sz="3600" dirty="0" smtClean="0">
                <a:solidFill>
                  <a:schemeClr val="bg1"/>
                </a:solidFill>
              </a:rPr>
              <a:t> claw marks.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altLang="ko-KR" sz="3600" dirty="0" smtClean="0">
                <a:solidFill>
                  <a:schemeClr val="accent4">
                    <a:lumMod val="50000"/>
                  </a:schemeClr>
                </a:solidFill>
              </a:rPr>
              <a:t>Sassy</a:t>
            </a:r>
            <a:r>
              <a:rPr lang="en-US" altLang="ko-KR" sz="3600" dirty="0" smtClean="0">
                <a:solidFill>
                  <a:schemeClr val="bg1"/>
                </a:solidFill>
              </a:rPr>
              <a:t> was the only cat sitting </a:t>
            </a:r>
            <a:r>
              <a:rPr lang="en-US" altLang="ko-KR" sz="3600" b="1" dirty="0" smtClean="0">
                <a:solidFill>
                  <a:schemeClr val="bg1"/>
                </a:solidFill>
              </a:rPr>
              <a:t>near</a:t>
            </a:r>
            <a:r>
              <a:rPr lang="en-US" altLang="ko-KR" sz="3600" dirty="0" smtClean="0">
                <a:solidFill>
                  <a:schemeClr val="bg1"/>
                </a:solidFill>
              </a:rPr>
              <a:t> paw print.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altLang="ko-KR" sz="3600" dirty="0" smtClean="0">
                <a:solidFill>
                  <a:srgbClr val="0070C0"/>
                </a:solidFill>
              </a:rPr>
              <a:t>Tom Cat </a:t>
            </a:r>
            <a:r>
              <a:rPr lang="en-US" altLang="ko-KR" sz="3600" dirty="0" smtClean="0">
                <a:solidFill>
                  <a:schemeClr val="bg1"/>
                </a:solidFill>
              </a:rPr>
              <a:t>was sitting </a:t>
            </a:r>
            <a:r>
              <a:rPr lang="en-US" altLang="ko-KR" sz="3600" b="1" dirty="0" smtClean="0">
                <a:solidFill>
                  <a:schemeClr val="bg1"/>
                </a:solidFill>
              </a:rPr>
              <a:t>in front of </a:t>
            </a:r>
            <a:r>
              <a:rPr lang="en-US" altLang="ko-KR" sz="3600" dirty="0" smtClean="0">
                <a:solidFill>
                  <a:schemeClr val="bg1"/>
                </a:solidFill>
              </a:rPr>
              <a:t>a sock. 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ko-KR" altLang="en-US" sz="3600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644" y="363008"/>
            <a:ext cx="2210553" cy="18834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 descr="Image result for answer?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1291" y="4565832"/>
            <a:ext cx="2508675" cy="250031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56780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449922" y="2778405"/>
            <a:ext cx="324319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What is it? </a:t>
            </a:r>
            <a:endParaRPr lang="ko-KR" alt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Black" panose="020B0A02040204020203" pitchFamily="34" charset="0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0" y="-21115"/>
            <a:ext cx="12192000" cy="687911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4" name="Group 53"/>
          <p:cNvGrpSpPr/>
          <p:nvPr/>
        </p:nvGrpSpPr>
        <p:grpSpPr>
          <a:xfrm>
            <a:off x="2219325" y="-266700"/>
            <a:ext cx="3486150" cy="3114676"/>
            <a:chOff x="2219325" y="-266700"/>
            <a:chExt cx="3486150" cy="3114676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4095750" y="2847975"/>
              <a:ext cx="1609725" cy="0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 flipH="1" flipV="1">
              <a:off x="2219325" y="847725"/>
              <a:ext cx="1876425" cy="2000250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V="1">
              <a:off x="5705475" y="-266700"/>
              <a:ext cx="0" cy="3114676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2219325" y="-161925"/>
              <a:ext cx="0" cy="1009651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Group 54"/>
          <p:cNvGrpSpPr/>
          <p:nvPr/>
        </p:nvGrpSpPr>
        <p:grpSpPr>
          <a:xfrm>
            <a:off x="6391275" y="-161925"/>
            <a:ext cx="3486150" cy="3009901"/>
            <a:chOff x="6391275" y="-161925"/>
            <a:chExt cx="3486150" cy="3009901"/>
          </a:xfrm>
        </p:grpSpPr>
        <p:cxnSp>
          <p:nvCxnSpPr>
            <p:cNvPr id="15" name="Straight Connector 14"/>
            <p:cNvCxnSpPr/>
            <p:nvPr/>
          </p:nvCxnSpPr>
          <p:spPr>
            <a:xfrm flipH="1">
              <a:off x="6391275" y="2847975"/>
              <a:ext cx="1609725" cy="0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8001000" y="847725"/>
              <a:ext cx="1876425" cy="2000250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6391275" y="-161925"/>
              <a:ext cx="0" cy="3009901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V="1">
              <a:off x="9877425" y="-161925"/>
              <a:ext cx="0" cy="1009651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 56"/>
          <p:cNvGrpSpPr/>
          <p:nvPr/>
        </p:nvGrpSpPr>
        <p:grpSpPr>
          <a:xfrm>
            <a:off x="2219325" y="3562350"/>
            <a:ext cx="3486150" cy="3476625"/>
            <a:chOff x="2219325" y="3562350"/>
            <a:chExt cx="3486150" cy="3476625"/>
          </a:xfrm>
        </p:grpSpPr>
        <p:cxnSp>
          <p:nvCxnSpPr>
            <p:cNvPr id="20" name="Straight Connector 19"/>
            <p:cNvCxnSpPr/>
            <p:nvPr/>
          </p:nvCxnSpPr>
          <p:spPr>
            <a:xfrm flipV="1">
              <a:off x="4095750" y="3562350"/>
              <a:ext cx="1609725" cy="0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2219325" y="3562350"/>
              <a:ext cx="1876425" cy="2000250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5705475" y="3562350"/>
              <a:ext cx="0" cy="3371850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2219325" y="5562600"/>
              <a:ext cx="0" cy="1476375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oup 55"/>
          <p:cNvGrpSpPr/>
          <p:nvPr/>
        </p:nvGrpSpPr>
        <p:grpSpPr>
          <a:xfrm>
            <a:off x="6391275" y="3562350"/>
            <a:ext cx="4010025" cy="3371850"/>
            <a:chOff x="6391275" y="3562350"/>
            <a:chExt cx="4010025" cy="3371850"/>
          </a:xfrm>
        </p:grpSpPr>
        <p:cxnSp>
          <p:nvCxnSpPr>
            <p:cNvPr id="25" name="Straight Connector 24"/>
            <p:cNvCxnSpPr/>
            <p:nvPr/>
          </p:nvCxnSpPr>
          <p:spPr>
            <a:xfrm flipH="1" flipV="1">
              <a:off x="6391275" y="3562350"/>
              <a:ext cx="1609725" cy="0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8001000" y="3562350"/>
              <a:ext cx="2400300" cy="2447925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6391275" y="3562350"/>
              <a:ext cx="0" cy="3371850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H="1">
              <a:off x="10401300" y="6010275"/>
              <a:ext cx="0" cy="714375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/>
          <p:cNvGrpSpPr/>
          <p:nvPr/>
        </p:nvGrpSpPr>
        <p:grpSpPr>
          <a:xfrm>
            <a:off x="8153400" y="990600"/>
            <a:ext cx="4276725" cy="4572000"/>
            <a:chOff x="8153400" y="990600"/>
            <a:chExt cx="4276725" cy="4572000"/>
          </a:xfrm>
        </p:grpSpPr>
        <p:cxnSp>
          <p:nvCxnSpPr>
            <p:cNvPr id="39" name="Straight Connector 38"/>
            <p:cNvCxnSpPr/>
            <p:nvPr/>
          </p:nvCxnSpPr>
          <p:spPr>
            <a:xfrm flipV="1">
              <a:off x="8153400" y="990600"/>
              <a:ext cx="1876425" cy="2000250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8153400" y="3419475"/>
              <a:ext cx="2062163" cy="2143125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V="1">
              <a:off x="8153400" y="2914650"/>
              <a:ext cx="0" cy="504825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H="1">
              <a:off x="9982201" y="1057275"/>
              <a:ext cx="2209799" cy="0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H="1">
              <a:off x="10220326" y="5562600"/>
              <a:ext cx="2209799" cy="0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/>
          <p:cNvGrpSpPr/>
          <p:nvPr/>
        </p:nvGrpSpPr>
        <p:grpSpPr>
          <a:xfrm flipH="1">
            <a:off x="-290512" y="990600"/>
            <a:ext cx="4276725" cy="4572000"/>
            <a:chOff x="8153400" y="990600"/>
            <a:chExt cx="4276725" cy="4572000"/>
          </a:xfrm>
        </p:grpSpPr>
        <p:cxnSp>
          <p:nvCxnSpPr>
            <p:cNvPr id="49" name="Straight Connector 48"/>
            <p:cNvCxnSpPr/>
            <p:nvPr/>
          </p:nvCxnSpPr>
          <p:spPr>
            <a:xfrm flipV="1">
              <a:off x="8153400" y="990600"/>
              <a:ext cx="1876425" cy="2000250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8153400" y="3419475"/>
              <a:ext cx="2062163" cy="2143125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V="1">
              <a:off x="8153400" y="2914650"/>
              <a:ext cx="0" cy="504825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H="1">
              <a:off x="9982201" y="1057275"/>
              <a:ext cx="2209799" cy="0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H="1">
              <a:off x="10220326" y="5562600"/>
              <a:ext cx="2209799" cy="0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8" name="Picture 57"/>
          <p:cNvPicPr>
            <a:picLocks noChangeAspect="1"/>
          </p:cNvPicPr>
          <p:nvPr/>
        </p:nvPicPr>
        <p:blipFill rotWithShape="1">
          <a:blip r:embed="rId3"/>
          <a:srcRect l="13583" t="4704" r="8197" b="13238"/>
          <a:stretch/>
        </p:blipFill>
        <p:spPr>
          <a:xfrm>
            <a:off x="4022663" y="5248275"/>
            <a:ext cx="1399688" cy="15715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accent4">
                <a:lumMod val="50000"/>
                <a:alpha val="65000"/>
              </a:schemeClr>
            </a:outerShdw>
          </a:effectLst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4"/>
          <a:srcRect l="7730" t="1862" r="10474" b="13872"/>
          <a:stretch/>
        </p:blipFill>
        <p:spPr>
          <a:xfrm>
            <a:off x="10430940" y="2207418"/>
            <a:ext cx="1546747" cy="19192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0070C0">
                <a:alpha val="65000"/>
              </a:srgbClr>
            </a:outerShdw>
          </a:effectLst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5"/>
          <a:srcRect l="12809" t="6805" r="19551" b="21006"/>
          <a:stretch/>
        </p:blipFill>
        <p:spPr>
          <a:xfrm>
            <a:off x="6486426" y="4994904"/>
            <a:ext cx="1419424" cy="17259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C00000">
                <a:alpha val="65000"/>
              </a:srgbClr>
            </a:outerShdw>
          </a:effectLst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6"/>
          <a:srcRect l="8052" t="8275" r="9870" b="12704"/>
          <a:stretch/>
        </p:blipFill>
        <p:spPr>
          <a:xfrm>
            <a:off x="314325" y="2617782"/>
            <a:ext cx="1490159" cy="15986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7030A0">
                <a:alpha val="65000"/>
              </a:srgbClr>
            </a:outerShdw>
          </a:effectLst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7"/>
          <a:srcRect l="12857" t="4986" r="13674" b="18733"/>
          <a:stretch/>
        </p:blipFill>
        <p:spPr>
          <a:xfrm>
            <a:off x="3695945" y="37059"/>
            <a:ext cx="848825" cy="13345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FFC000">
                <a:alpha val="65000"/>
              </a:srgbClr>
            </a:outerShdw>
          </a:effectLst>
        </p:spPr>
      </p:pic>
      <p:pic>
        <p:nvPicPr>
          <p:cNvPr id="63" name="Picture 62"/>
          <p:cNvPicPr>
            <a:picLocks noChangeAspect="1"/>
          </p:cNvPicPr>
          <p:nvPr/>
        </p:nvPicPr>
        <p:blipFill rotWithShape="1">
          <a:blip r:embed="rId8"/>
          <a:srcRect l="24791" t="30460" r="29551" b="19655"/>
          <a:stretch/>
        </p:blipFill>
        <p:spPr>
          <a:xfrm>
            <a:off x="7437130" y="-21115"/>
            <a:ext cx="768658" cy="10233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00B050">
                <a:alpha val="65000"/>
              </a:srgbClr>
            </a:outerShdw>
          </a:effectLst>
        </p:spPr>
      </p:pic>
      <p:sp>
        <p:nvSpPr>
          <p:cNvPr id="2" name="Rounded Rectangle 1"/>
          <p:cNvSpPr/>
          <p:nvPr/>
        </p:nvSpPr>
        <p:spPr>
          <a:xfrm>
            <a:off x="4015853" y="2737641"/>
            <a:ext cx="4152900" cy="1201743"/>
          </a:xfrm>
          <a:prstGeom prst="round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Bell Ball</a:t>
            </a:r>
            <a:endParaRPr lang="ko-KR" alt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Oval 4"/>
          <p:cNvSpPr/>
          <p:nvPr/>
        </p:nvSpPr>
        <p:spPr>
          <a:xfrm>
            <a:off x="8272465" y="828676"/>
            <a:ext cx="1171574" cy="1171574"/>
          </a:xfrm>
          <a:prstGeom prst="ellipse">
            <a:avLst/>
          </a:prstGeom>
          <a:solidFill>
            <a:schemeClr val="tx1">
              <a:alpha val="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Oval 41"/>
          <p:cNvSpPr/>
          <p:nvPr/>
        </p:nvSpPr>
        <p:spPr>
          <a:xfrm>
            <a:off x="3033714" y="5233988"/>
            <a:ext cx="1171574" cy="1171574"/>
          </a:xfrm>
          <a:prstGeom prst="ellipse">
            <a:avLst/>
          </a:prstGeom>
          <a:solidFill>
            <a:schemeClr val="tx1">
              <a:alpha val="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Oval 43"/>
          <p:cNvSpPr/>
          <p:nvPr/>
        </p:nvSpPr>
        <p:spPr>
          <a:xfrm>
            <a:off x="3102000" y="828676"/>
            <a:ext cx="713300" cy="713300"/>
          </a:xfrm>
          <a:prstGeom prst="ellipse">
            <a:avLst/>
          </a:prstGeom>
          <a:solidFill>
            <a:schemeClr val="tx1">
              <a:alpha val="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Oval 45"/>
          <p:cNvSpPr/>
          <p:nvPr/>
        </p:nvSpPr>
        <p:spPr>
          <a:xfrm>
            <a:off x="9609952" y="1953163"/>
            <a:ext cx="713300" cy="713300"/>
          </a:xfrm>
          <a:prstGeom prst="ellipse">
            <a:avLst/>
          </a:prstGeom>
          <a:solidFill>
            <a:schemeClr val="tx1">
              <a:alpha val="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4" name="Oval 63"/>
          <p:cNvSpPr/>
          <p:nvPr/>
        </p:nvSpPr>
        <p:spPr>
          <a:xfrm>
            <a:off x="1452015" y="1438265"/>
            <a:ext cx="1248870" cy="1248870"/>
          </a:xfrm>
          <a:prstGeom prst="ellipse">
            <a:avLst/>
          </a:prstGeom>
          <a:solidFill>
            <a:schemeClr val="tx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5" name="Oval 64"/>
          <p:cNvSpPr/>
          <p:nvPr/>
        </p:nvSpPr>
        <p:spPr>
          <a:xfrm>
            <a:off x="8148637" y="5148251"/>
            <a:ext cx="1248870" cy="1248870"/>
          </a:xfrm>
          <a:prstGeom prst="ellipse">
            <a:avLst/>
          </a:prstGeom>
          <a:solidFill>
            <a:schemeClr val="tx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6" name="Oval 65"/>
          <p:cNvSpPr/>
          <p:nvPr/>
        </p:nvSpPr>
        <p:spPr>
          <a:xfrm>
            <a:off x="4769453" y="526066"/>
            <a:ext cx="902684" cy="902684"/>
          </a:xfrm>
          <a:prstGeom prst="ellipse">
            <a:avLst/>
          </a:prstGeom>
          <a:solidFill>
            <a:schemeClr val="tx1">
              <a:alpha val="0"/>
            </a:schemeClr>
          </a:solidFill>
          <a:ln w="38100">
            <a:solidFill>
              <a:srgbClr val="00B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7" name="Oval 66"/>
          <p:cNvSpPr/>
          <p:nvPr/>
        </p:nvSpPr>
        <p:spPr>
          <a:xfrm>
            <a:off x="9312879" y="5772686"/>
            <a:ext cx="902684" cy="902684"/>
          </a:xfrm>
          <a:prstGeom prst="ellipse">
            <a:avLst/>
          </a:prstGeom>
          <a:solidFill>
            <a:schemeClr val="tx1">
              <a:alpha val="0"/>
            </a:schemeClr>
          </a:solidFill>
          <a:ln w="38100">
            <a:solidFill>
              <a:srgbClr val="00B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8" name="Oval 67"/>
          <p:cNvSpPr/>
          <p:nvPr/>
        </p:nvSpPr>
        <p:spPr>
          <a:xfrm>
            <a:off x="9667974" y="4146320"/>
            <a:ext cx="902684" cy="902684"/>
          </a:xfrm>
          <a:prstGeom prst="ellipse">
            <a:avLst/>
          </a:prstGeom>
          <a:solidFill>
            <a:schemeClr val="tx1">
              <a:alpha val="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9" name="Oval 68"/>
          <p:cNvSpPr/>
          <p:nvPr/>
        </p:nvSpPr>
        <p:spPr>
          <a:xfrm>
            <a:off x="2449362" y="4994904"/>
            <a:ext cx="902684" cy="902684"/>
          </a:xfrm>
          <a:prstGeom prst="ellipse">
            <a:avLst/>
          </a:prstGeom>
          <a:solidFill>
            <a:schemeClr val="tx1">
              <a:alpha val="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0" name="Oval 69"/>
          <p:cNvSpPr/>
          <p:nvPr/>
        </p:nvSpPr>
        <p:spPr>
          <a:xfrm>
            <a:off x="8908064" y="-201503"/>
            <a:ext cx="1121761" cy="1121761"/>
          </a:xfrm>
          <a:prstGeom prst="ellipse">
            <a:avLst/>
          </a:prstGeom>
          <a:solidFill>
            <a:schemeClr val="tx1">
              <a:alpha val="0"/>
            </a:schemeClr>
          </a:solidFill>
          <a:ln w="38100">
            <a:solidFill>
              <a:srgbClr val="FFC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1" name="Oval 70"/>
          <p:cNvSpPr/>
          <p:nvPr/>
        </p:nvSpPr>
        <p:spPr>
          <a:xfrm>
            <a:off x="263204" y="4247641"/>
            <a:ext cx="1592400" cy="1592400"/>
          </a:xfrm>
          <a:prstGeom prst="ellipse">
            <a:avLst/>
          </a:prstGeom>
          <a:solidFill>
            <a:schemeClr val="tx1">
              <a:alpha val="0"/>
            </a:schemeClr>
          </a:solidFill>
          <a:ln w="38100">
            <a:solidFill>
              <a:srgbClr val="FFC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2" name="Rounded Rectangle 71"/>
          <p:cNvSpPr/>
          <p:nvPr/>
        </p:nvSpPr>
        <p:spPr>
          <a:xfrm>
            <a:off x="4015853" y="2715248"/>
            <a:ext cx="4152900" cy="1201743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Claw Marks</a:t>
            </a:r>
            <a:endParaRPr lang="ko-KR" alt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3" name="Rounded Rectangle 72"/>
          <p:cNvSpPr/>
          <p:nvPr/>
        </p:nvSpPr>
        <p:spPr>
          <a:xfrm>
            <a:off x="4020508" y="2807832"/>
            <a:ext cx="4152900" cy="1201743"/>
          </a:xfrm>
          <a:prstGeom prst="roundRect">
            <a:avLst/>
          </a:prstGeom>
          <a:ln w="57150">
            <a:solidFill>
              <a:srgbClr val="FFFF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Catnip</a:t>
            </a:r>
            <a:endParaRPr lang="ko-KR" alt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4" name="Rounded Rectangle 73"/>
          <p:cNvSpPr/>
          <p:nvPr/>
        </p:nvSpPr>
        <p:spPr>
          <a:xfrm>
            <a:off x="3994642" y="2791514"/>
            <a:ext cx="4152900" cy="1201743"/>
          </a:xfrm>
          <a:prstGeom prst="roundRect">
            <a:avLst/>
          </a:prstGeom>
          <a:ln w="57150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Paw Print</a:t>
            </a:r>
            <a:endParaRPr lang="ko-KR" alt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5" name="Rounded Rectangle 74"/>
          <p:cNvSpPr/>
          <p:nvPr/>
        </p:nvSpPr>
        <p:spPr>
          <a:xfrm>
            <a:off x="4022217" y="2794024"/>
            <a:ext cx="4152900" cy="1201743"/>
          </a:xfrm>
          <a:prstGeom prst="round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Mouse</a:t>
            </a:r>
            <a:endParaRPr lang="ko-KR" alt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6" name="Rounded Rectangle 75"/>
          <p:cNvSpPr/>
          <p:nvPr/>
        </p:nvSpPr>
        <p:spPr>
          <a:xfrm>
            <a:off x="3992577" y="2797517"/>
            <a:ext cx="4152900" cy="1201743"/>
          </a:xfrm>
          <a:prstGeom prst="roundRect">
            <a:avLst/>
          </a:prstGeom>
          <a:ln w="5715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Sock </a:t>
            </a:r>
            <a:endParaRPr lang="ko-KR" alt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offee Cup"/>
          <p:cNvSpPr/>
          <p:nvPr/>
        </p:nvSpPr>
        <p:spPr>
          <a:xfrm>
            <a:off x="3868745" y="1090592"/>
            <a:ext cx="1352050" cy="135205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7" name="shoes"/>
          <p:cNvSpPr/>
          <p:nvPr/>
        </p:nvSpPr>
        <p:spPr>
          <a:xfrm>
            <a:off x="6397380" y="990599"/>
            <a:ext cx="1876425" cy="1876425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8" name="Fish Bowl"/>
          <p:cNvSpPr/>
          <p:nvPr/>
        </p:nvSpPr>
        <p:spPr>
          <a:xfrm>
            <a:off x="8248551" y="2345454"/>
            <a:ext cx="1928966" cy="1928966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9" name="Ball of Yarn"/>
          <p:cNvSpPr/>
          <p:nvPr/>
        </p:nvSpPr>
        <p:spPr>
          <a:xfrm>
            <a:off x="6741684" y="3905519"/>
            <a:ext cx="1928966" cy="1928966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0" name="Flower Pot"/>
          <p:cNvSpPr/>
          <p:nvPr/>
        </p:nvSpPr>
        <p:spPr>
          <a:xfrm>
            <a:off x="3502742" y="3890809"/>
            <a:ext cx="1928966" cy="1928966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1" name="bird cage"/>
          <p:cNvSpPr/>
          <p:nvPr/>
        </p:nvSpPr>
        <p:spPr>
          <a:xfrm>
            <a:off x="2039155" y="2324068"/>
            <a:ext cx="1928966" cy="1928966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2" name="catnip1"/>
          <p:cNvSpPr/>
          <p:nvPr/>
        </p:nvSpPr>
        <p:spPr>
          <a:xfrm>
            <a:off x="8243832" y="772387"/>
            <a:ext cx="1138293" cy="1225885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3" name="catnip2"/>
          <p:cNvSpPr/>
          <p:nvPr/>
        </p:nvSpPr>
        <p:spPr>
          <a:xfrm>
            <a:off x="3049689" y="5220762"/>
            <a:ext cx="1138293" cy="1225885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4" name="mouse1"/>
          <p:cNvSpPr/>
          <p:nvPr/>
        </p:nvSpPr>
        <p:spPr>
          <a:xfrm>
            <a:off x="1522369" y="1428750"/>
            <a:ext cx="1138293" cy="1225885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5" name="mouse2"/>
          <p:cNvSpPr/>
          <p:nvPr/>
        </p:nvSpPr>
        <p:spPr>
          <a:xfrm>
            <a:off x="8191964" y="5164772"/>
            <a:ext cx="1138293" cy="1225885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6" name="scratch2"/>
          <p:cNvSpPr/>
          <p:nvPr/>
        </p:nvSpPr>
        <p:spPr>
          <a:xfrm>
            <a:off x="8670650" y="-991667"/>
            <a:ext cx="1802408" cy="194110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7" name="scratch1"/>
          <p:cNvSpPr/>
          <p:nvPr/>
        </p:nvSpPr>
        <p:spPr>
          <a:xfrm>
            <a:off x="119660" y="4084484"/>
            <a:ext cx="1802408" cy="194110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8" name="sock1"/>
          <p:cNvSpPr/>
          <p:nvPr/>
        </p:nvSpPr>
        <p:spPr>
          <a:xfrm>
            <a:off x="2195835" y="4682526"/>
            <a:ext cx="1138293" cy="1225885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9" name="sock2"/>
          <p:cNvSpPr/>
          <p:nvPr/>
        </p:nvSpPr>
        <p:spPr>
          <a:xfrm>
            <a:off x="9554698" y="3979186"/>
            <a:ext cx="1138293" cy="1225885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0" name="bell ball1"/>
          <p:cNvSpPr/>
          <p:nvPr/>
        </p:nvSpPr>
        <p:spPr>
          <a:xfrm>
            <a:off x="3133302" y="825998"/>
            <a:ext cx="696818" cy="75043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1" name="bell ball2"/>
          <p:cNvSpPr/>
          <p:nvPr/>
        </p:nvSpPr>
        <p:spPr>
          <a:xfrm>
            <a:off x="9605216" y="1890568"/>
            <a:ext cx="696818" cy="75043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2" name="Oval 91"/>
          <p:cNvSpPr/>
          <p:nvPr/>
        </p:nvSpPr>
        <p:spPr>
          <a:xfrm>
            <a:off x="4851335" y="302889"/>
            <a:ext cx="1138293" cy="1225885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3" name="Oval 92"/>
          <p:cNvSpPr/>
          <p:nvPr/>
        </p:nvSpPr>
        <p:spPr>
          <a:xfrm>
            <a:off x="9184481" y="5658221"/>
            <a:ext cx="1138293" cy="1225885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4" name="Rounded Rectangle 93"/>
          <p:cNvSpPr/>
          <p:nvPr/>
        </p:nvSpPr>
        <p:spPr>
          <a:xfrm>
            <a:off x="3995953" y="2845211"/>
            <a:ext cx="4152900" cy="1201743"/>
          </a:xfrm>
          <a:prstGeom prst="roundRect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Shoes</a:t>
            </a:r>
            <a:endParaRPr lang="ko-KR" altLang="en-US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5" name="Rounded Rectangle 94"/>
          <p:cNvSpPr/>
          <p:nvPr/>
        </p:nvSpPr>
        <p:spPr>
          <a:xfrm>
            <a:off x="3964354" y="2860789"/>
            <a:ext cx="4152900" cy="1201743"/>
          </a:xfrm>
          <a:prstGeom prst="roundRect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Fish Bowl</a:t>
            </a:r>
            <a:endParaRPr lang="ko-KR" altLang="en-US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6" name="Rounded Rectangle 95"/>
          <p:cNvSpPr/>
          <p:nvPr/>
        </p:nvSpPr>
        <p:spPr>
          <a:xfrm>
            <a:off x="4016741" y="2858024"/>
            <a:ext cx="4152900" cy="1201743"/>
          </a:xfrm>
          <a:prstGeom prst="roundRect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Ball of Yarn</a:t>
            </a:r>
            <a:endParaRPr lang="ko-KR" altLang="en-US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7" name="Rounded Rectangle 96"/>
          <p:cNvSpPr/>
          <p:nvPr/>
        </p:nvSpPr>
        <p:spPr>
          <a:xfrm>
            <a:off x="4054836" y="2782626"/>
            <a:ext cx="4152900" cy="1201743"/>
          </a:xfrm>
          <a:prstGeom prst="roundRect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Flower Pot </a:t>
            </a:r>
            <a:endParaRPr lang="ko-KR" altLang="en-US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8" name="Rounded Rectangle 97"/>
          <p:cNvSpPr/>
          <p:nvPr/>
        </p:nvSpPr>
        <p:spPr>
          <a:xfrm>
            <a:off x="4001389" y="2877133"/>
            <a:ext cx="4152900" cy="1201743"/>
          </a:xfrm>
          <a:prstGeom prst="roundRect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Bird Cage </a:t>
            </a:r>
            <a:endParaRPr lang="ko-KR" altLang="en-US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9" name="Rounded Rectangle 98"/>
          <p:cNvSpPr/>
          <p:nvPr/>
        </p:nvSpPr>
        <p:spPr>
          <a:xfrm>
            <a:off x="4013454" y="2835617"/>
            <a:ext cx="4152900" cy="1201743"/>
          </a:xfrm>
          <a:prstGeom prst="roundRect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Coffee Cup</a:t>
            </a:r>
            <a:endParaRPr lang="ko-KR" altLang="en-US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4" name="Picture 2" descr="Image result for cat paw and claws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865" y="3064344"/>
            <a:ext cx="5715000" cy="381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1992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" accel="10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1" accel="100000" fill="hold" nodeType="withEffect">
                                  <p:stCondLst>
                                    <p:cond delay="26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2" ac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ac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8" ac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xit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xit" presetSubtype="0" fill="hold" grpId="3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0" presetClass="exit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10" presetClass="exit" presetSubtype="0" fill="hold" grpId="3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10" presetClass="exit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"/>
                            </p:stCondLst>
                            <p:childTnLst>
                              <p:par>
                                <p:cTn id="130" presetID="10" presetClass="exit" presetSubtype="0" fill="hold" grpId="3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00"/>
                            </p:stCondLst>
                            <p:childTnLst>
                              <p:par>
                                <p:cTn id="146" presetID="10" presetClass="exit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500"/>
                            </p:stCondLst>
                            <p:childTnLst>
                              <p:par>
                                <p:cTn id="162" presetID="10" presetClass="exit" presetSubtype="0" fill="hold" grpId="3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500"/>
                            </p:stCondLst>
                            <p:childTnLst>
                              <p:par>
                                <p:cTn id="178" presetID="10" presetClass="exit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181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" fill="hold">
                      <p:stCondLst>
                        <p:cond delay="0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500"/>
                            </p:stCondLst>
                            <p:childTnLst>
                              <p:par>
                                <p:cTn id="194" presetID="10" presetClass="exit" presetSubtype="0" fill="hold" grpId="3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2" presetClass="entr" presetSubtype="6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1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2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500"/>
                            </p:stCondLst>
                            <p:childTnLst>
                              <p:par>
                                <p:cTn id="214" presetID="10" presetClass="exit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217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8" fill="hold">
                      <p:stCondLst>
                        <p:cond delay="0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2" presetClass="entr" presetSubtype="6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1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2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500"/>
                            </p:stCondLst>
                            <p:childTnLst>
                              <p:par>
                                <p:cTn id="234" presetID="10" presetClass="exit" presetSubtype="0" fill="hold" grpId="3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23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8" fill="hold">
                      <p:stCondLst>
                        <p:cond delay="0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500"/>
                            </p:stCondLst>
                            <p:childTnLst>
                              <p:par>
                                <p:cTn id="247" presetID="10" presetClass="exit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500"/>
                            </p:stCondLst>
                            <p:childTnLst>
                              <p:par>
                                <p:cTn id="260" presetID="10" presetClass="exit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263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4" fill="hold">
                      <p:stCondLst>
                        <p:cond delay="0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500"/>
                            </p:stCondLst>
                            <p:childTnLst>
                              <p:par>
                                <p:cTn id="273" presetID="10" presetClass="exit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276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7" fill="hold">
                      <p:stCondLst>
                        <p:cond delay="0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500"/>
                            </p:stCondLst>
                            <p:childTnLst>
                              <p:par>
                                <p:cTn id="286" presetID="10" presetClass="exit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289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0" fill="hold">
                      <p:stCondLst>
                        <p:cond delay="0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500"/>
                            </p:stCondLst>
                            <p:childTnLst>
                              <p:par>
                                <p:cTn id="299" presetID="10" presetClass="exit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302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3" fill="hold">
                      <p:stCondLst>
                        <p:cond delay="0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500"/>
                            </p:stCondLst>
                            <p:childTnLst>
                              <p:par>
                                <p:cTn id="312" presetID="10" presetClass="exit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315" restart="whenNotActive" fill="hold" evtFilter="cancelBubble" nodeType="interactiveSeq">
                <p:stCondLst>
                  <p:cond evt="onClick" delay="0">
                    <p:tgtEl>
                      <p:spTgt spid="81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6" fill="hold">
                      <p:stCondLst>
                        <p:cond delay="0"/>
                      </p:stCondLst>
                      <p:childTnLst>
                        <p:par>
                          <p:cTn id="317" fill="hold">
                            <p:stCondLst>
                              <p:cond delay="0"/>
                            </p:stCondLst>
                            <p:childTnLst>
                              <p:par>
                                <p:cTn id="3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9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4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2" grpId="3" animBg="1"/>
      <p:bldP spid="5" grpId="0" animBg="1"/>
      <p:bldP spid="5" grpId="1" animBg="1"/>
      <p:bldP spid="42" grpId="0" animBg="1"/>
      <p:bldP spid="42" grpId="1" animBg="1"/>
      <p:bldP spid="44" grpId="0" animBg="1"/>
      <p:bldP spid="44" grpId="1" animBg="1"/>
      <p:bldP spid="46" grpId="0" animBg="1"/>
      <p:bldP spid="46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2" grpId="2" animBg="1"/>
      <p:bldP spid="72" grpId="3" animBg="1"/>
      <p:bldP spid="73" grpId="0" animBg="1"/>
      <p:bldP spid="73" grpId="1" animBg="1"/>
      <p:bldP spid="73" grpId="2" animBg="1"/>
      <p:bldP spid="73" grpId="3" animBg="1"/>
      <p:bldP spid="74" grpId="0" animBg="1"/>
      <p:bldP spid="74" grpId="1" animBg="1"/>
      <p:bldP spid="74" grpId="2" animBg="1"/>
      <p:bldP spid="74" grpId="3" animBg="1"/>
      <p:bldP spid="75" grpId="0" animBg="1"/>
      <p:bldP spid="75" grpId="1" animBg="1"/>
      <p:bldP spid="75" grpId="2" animBg="1"/>
      <p:bldP spid="75" grpId="3" animBg="1"/>
      <p:bldP spid="76" grpId="0" animBg="1"/>
      <p:bldP spid="76" grpId="1" animBg="1"/>
      <p:bldP spid="76" grpId="2" animBg="1"/>
      <p:bldP spid="76" grpId="3" animBg="1"/>
      <p:bldP spid="94" grpId="0" animBg="1"/>
      <p:bldP spid="94" grpId="1" animBg="1"/>
      <p:bldP spid="94" grpId="2" animBg="1"/>
      <p:bldP spid="95" grpId="0" animBg="1"/>
      <p:bldP spid="95" grpId="1" animBg="1"/>
      <p:bldP spid="95" grpId="2" animBg="1"/>
      <p:bldP spid="96" grpId="0" animBg="1"/>
      <p:bldP spid="96" grpId="1" animBg="1"/>
      <p:bldP spid="96" grpId="2" animBg="1"/>
      <p:bldP spid="97" grpId="0" animBg="1"/>
      <p:bldP spid="97" grpId="1" animBg="1"/>
      <p:bldP spid="97" grpId="2" animBg="1"/>
      <p:bldP spid="98" grpId="0" animBg="1"/>
      <p:bldP spid="98" grpId="1" animBg="1"/>
      <p:bldP spid="98" grpId="2" animBg="1"/>
      <p:bldP spid="99" grpId="0" animBg="1"/>
      <p:bldP spid="99" grpId="1" animBg="1"/>
      <p:bldP spid="99" grpId="2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3426681" y="812799"/>
            <a:ext cx="5394038" cy="5394038"/>
          </a:xfrm>
          <a:prstGeom prst="ellipse">
            <a:avLst/>
          </a:prstGeom>
          <a:solidFill>
            <a:schemeClr val="tx1"/>
          </a:solidFill>
          <a:ln w="762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8052" t="8275" r="9870" b="12704"/>
          <a:stretch/>
        </p:blipFill>
        <p:spPr>
          <a:xfrm>
            <a:off x="3933339" y="990966"/>
            <a:ext cx="4795024" cy="51440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3">
            <a:hlinkClick r:id="rId4" action="ppaction://hlinksldjump"/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8585778" y="5390095"/>
            <a:ext cx="298831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8000" dirty="0" smtClean="0">
                <a:solidFill>
                  <a:schemeClr val="bg1"/>
                </a:solidFill>
                <a:latin typeface="MurrayHill Bd BT" pitchFamily="2" charset="0"/>
              </a:rPr>
              <a:t>Duchess</a:t>
            </a:r>
            <a:endParaRPr lang="ko-KR" altLang="en-US" sz="8000" dirty="0">
              <a:solidFill>
                <a:schemeClr val="bg1"/>
              </a:solidFill>
              <a:latin typeface="MurrayHill Bd B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545095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8052" t="8275" r="9870" b="12704"/>
          <a:stretch/>
        </p:blipFill>
        <p:spPr>
          <a:xfrm>
            <a:off x="7103023" y="0"/>
            <a:ext cx="1490159" cy="15986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7030A0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7730" t="1862" r="10474" b="13872"/>
          <a:stretch/>
        </p:blipFill>
        <p:spPr>
          <a:xfrm>
            <a:off x="10234167" y="2147880"/>
            <a:ext cx="1546747" cy="19192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0070C0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l="24791" t="30460" r="29551" b="19655"/>
          <a:stretch/>
        </p:blipFill>
        <p:spPr>
          <a:xfrm>
            <a:off x="3785998" y="5424007"/>
            <a:ext cx="959924" cy="12779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92D050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/>
          <a:srcRect l="13583" t="4704" r="8197" b="13238"/>
          <a:stretch/>
        </p:blipFill>
        <p:spPr>
          <a:xfrm>
            <a:off x="7103023" y="5130437"/>
            <a:ext cx="1399688" cy="15715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accent4">
                <a:lumMod val="50000"/>
                <a:alpha val="65000"/>
              </a:scheme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/>
          <a:srcRect l="12857" t="4986" r="13674" b="18733"/>
          <a:stretch/>
        </p:blipFill>
        <p:spPr>
          <a:xfrm>
            <a:off x="632331" y="2356357"/>
            <a:ext cx="848825" cy="13345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FFC000">
                <a:alpha val="65000"/>
              </a:srgbClr>
            </a:outerShdw>
          </a:effectLst>
        </p:spPr>
      </p:pic>
      <p:sp>
        <p:nvSpPr>
          <p:cNvPr id="8" name="Rectangle 7">
            <a:hlinkClick r:id="rId8" action="ppaction://hlinksldjump"/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81137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01600" y="90311"/>
            <a:ext cx="11977511" cy="6660445"/>
          </a:xfrm>
          <a:prstGeom prst="roundRect">
            <a:avLst/>
          </a:prstGeom>
          <a:ln>
            <a:solidFill>
              <a:schemeClr val="accent4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 broke the flower pot?</a:t>
            </a:r>
          </a:p>
          <a:p>
            <a:pPr algn="ctr"/>
            <a:endParaRPr lang="en-US" altLang="ko-KR" sz="3600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altLang="ko-KR" sz="3600" dirty="0" smtClean="0">
                <a:solidFill>
                  <a:schemeClr val="bg1"/>
                </a:solidFill>
              </a:rPr>
              <a:t>Three cats were in the living room, but </a:t>
            </a:r>
            <a:r>
              <a:rPr lang="en-US" altLang="ko-KR" sz="3600" b="1" dirty="0" smtClean="0">
                <a:solidFill>
                  <a:schemeClr val="bg1"/>
                </a:solidFill>
              </a:rPr>
              <a:t>none were sitting next to each othe</a:t>
            </a:r>
            <a:r>
              <a:rPr lang="en-US" altLang="ko-KR" sz="3600" dirty="0" smtClean="0">
                <a:solidFill>
                  <a:schemeClr val="bg1"/>
                </a:solidFill>
              </a:rPr>
              <a:t>r.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altLang="ko-KR" sz="3600" dirty="0" smtClean="0">
                <a:solidFill>
                  <a:schemeClr val="bg1"/>
                </a:solidFill>
              </a:rPr>
              <a:t>A cat wearing a bell was sitting </a:t>
            </a:r>
            <a:r>
              <a:rPr lang="en-US" altLang="ko-KR" sz="3600" b="1" dirty="0" smtClean="0">
                <a:solidFill>
                  <a:schemeClr val="bg1"/>
                </a:solidFill>
              </a:rPr>
              <a:t>near</a:t>
            </a:r>
            <a:r>
              <a:rPr lang="en-US" altLang="ko-KR" sz="3600" dirty="0" smtClean="0">
                <a:solidFill>
                  <a:schemeClr val="bg1"/>
                </a:solidFill>
              </a:rPr>
              <a:t> a paw print.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altLang="ko-KR" sz="3600" dirty="0" smtClean="0">
                <a:solidFill>
                  <a:srgbClr val="0070C0"/>
                </a:solidFill>
              </a:rPr>
              <a:t>Tom Cat </a:t>
            </a:r>
            <a:r>
              <a:rPr lang="en-US" altLang="ko-KR" sz="3600" dirty="0" smtClean="0">
                <a:solidFill>
                  <a:schemeClr val="bg1"/>
                </a:solidFill>
              </a:rPr>
              <a:t>was sitting </a:t>
            </a:r>
            <a:r>
              <a:rPr lang="en-US" altLang="ko-KR" sz="3600" b="1" dirty="0" smtClean="0">
                <a:solidFill>
                  <a:schemeClr val="bg1"/>
                </a:solidFill>
              </a:rPr>
              <a:t>in front of </a:t>
            </a:r>
            <a:r>
              <a:rPr lang="en-US" altLang="ko-KR" sz="3600" dirty="0" smtClean="0">
                <a:solidFill>
                  <a:schemeClr val="bg1"/>
                </a:solidFill>
              </a:rPr>
              <a:t>a bell ball.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altLang="ko-KR" sz="3600" dirty="0" smtClean="0">
                <a:solidFill>
                  <a:schemeClr val="accent4">
                    <a:lumMod val="75000"/>
                  </a:schemeClr>
                </a:solidFill>
              </a:rPr>
              <a:t>Ginger</a:t>
            </a:r>
            <a:r>
              <a:rPr lang="en-US" altLang="ko-KR" sz="3600" dirty="0" smtClean="0">
                <a:solidFill>
                  <a:schemeClr val="bg1"/>
                </a:solidFill>
              </a:rPr>
              <a:t> was sitting </a:t>
            </a:r>
            <a:r>
              <a:rPr lang="en-US" altLang="ko-KR" sz="3600" b="1" dirty="0" smtClean="0">
                <a:solidFill>
                  <a:schemeClr val="bg1"/>
                </a:solidFill>
              </a:rPr>
              <a:t>across from </a:t>
            </a:r>
            <a:r>
              <a:rPr lang="en-US" altLang="ko-KR" sz="3600" dirty="0" smtClean="0">
                <a:solidFill>
                  <a:schemeClr val="bg1"/>
                </a:solidFill>
              </a:rPr>
              <a:t>a cat with white paws.  </a:t>
            </a:r>
            <a:endParaRPr lang="ko-KR" altLang="en-US" sz="3600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777" y="231062"/>
            <a:ext cx="2226201" cy="22379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2" descr="Image result for answer?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1291" y="4565832"/>
            <a:ext cx="2508675" cy="250031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26103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3426681" y="812799"/>
            <a:ext cx="5394038" cy="5394038"/>
          </a:xfrm>
          <a:prstGeom prst="ellipse">
            <a:avLst/>
          </a:prstGeom>
          <a:solidFill>
            <a:schemeClr val="tx1"/>
          </a:solidFill>
          <a:ln w="7620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C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2857" t="4986" r="13674" b="18733"/>
          <a:stretch/>
        </p:blipFill>
        <p:spPr>
          <a:xfrm>
            <a:off x="4645891" y="1216760"/>
            <a:ext cx="3125067" cy="4913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3">
            <a:hlinkClick r:id="rId4" action="ppaction://hlinksldjump"/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8944850" y="5390095"/>
            <a:ext cx="227017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8000" dirty="0" smtClean="0">
                <a:solidFill>
                  <a:schemeClr val="bg1"/>
                </a:solidFill>
                <a:latin typeface="MurrayHill Bd BT" pitchFamily="2" charset="0"/>
              </a:rPr>
              <a:t>Ginger</a:t>
            </a:r>
            <a:endParaRPr lang="ko-KR" altLang="en-US" sz="8000" dirty="0">
              <a:solidFill>
                <a:schemeClr val="bg1"/>
              </a:solidFill>
              <a:latin typeface="MurrayHill Bd B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827802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2809" t="6805" r="19551" b="21006"/>
          <a:stretch/>
        </p:blipFill>
        <p:spPr>
          <a:xfrm>
            <a:off x="3802275" y="0"/>
            <a:ext cx="1419424" cy="17259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C00000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7730" t="1862" r="10474" b="13872"/>
          <a:stretch/>
        </p:blipFill>
        <p:spPr>
          <a:xfrm>
            <a:off x="10516390" y="2091436"/>
            <a:ext cx="1546747" cy="19192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0070C0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l="12857" t="4986" r="13674" b="18733"/>
          <a:stretch/>
        </p:blipFill>
        <p:spPr>
          <a:xfrm>
            <a:off x="3802275" y="5302757"/>
            <a:ext cx="848825" cy="13345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FFC000">
                <a:alpha val="65000"/>
              </a:srgbClr>
            </a:outerShdw>
          </a:effectLst>
        </p:spPr>
      </p:pic>
      <p:sp>
        <p:nvSpPr>
          <p:cNvPr id="8" name="Rectangle 7">
            <a:hlinkClick r:id="rId6" action="ppaction://hlinksldjump"/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94012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01600" y="90311"/>
            <a:ext cx="11977511" cy="6660445"/>
          </a:xfrm>
          <a:prstGeom prst="roundRect">
            <a:avLst/>
          </a:prstGeom>
          <a:ln>
            <a:solidFill>
              <a:schemeClr val="accent4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 spilled the coffee?</a:t>
            </a:r>
          </a:p>
          <a:p>
            <a:pPr algn="ctr"/>
            <a:endParaRPr lang="en-US" altLang="ko-KR" sz="3600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altLang="ko-KR" sz="3600" dirty="0" smtClean="0">
                <a:solidFill>
                  <a:schemeClr val="bg1"/>
                </a:solidFill>
              </a:rPr>
              <a:t>No cat was sitting </a:t>
            </a:r>
            <a:r>
              <a:rPr lang="en-US" altLang="ko-KR" sz="3600" b="1" dirty="0" smtClean="0">
                <a:solidFill>
                  <a:schemeClr val="bg1"/>
                </a:solidFill>
              </a:rPr>
              <a:t>in front of </a:t>
            </a:r>
            <a:r>
              <a:rPr lang="en-US" altLang="ko-KR" sz="3600" dirty="0" smtClean="0">
                <a:solidFill>
                  <a:schemeClr val="bg1"/>
                </a:solidFill>
              </a:rPr>
              <a:t>the mouse &amp; paw print.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altLang="ko-KR" sz="3600" dirty="0" smtClean="0">
                <a:solidFill>
                  <a:schemeClr val="bg1"/>
                </a:solidFill>
              </a:rPr>
              <a:t>Only one cat was sitting </a:t>
            </a:r>
            <a:r>
              <a:rPr lang="en-US" altLang="ko-KR" sz="3600" b="1" dirty="0" smtClean="0">
                <a:solidFill>
                  <a:schemeClr val="bg1"/>
                </a:solidFill>
              </a:rPr>
              <a:t>next to </a:t>
            </a:r>
            <a:r>
              <a:rPr lang="en-US" altLang="ko-KR" sz="3600" dirty="0" smtClean="0">
                <a:solidFill>
                  <a:schemeClr val="accent4">
                    <a:lumMod val="50000"/>
                  </a:schemeClr>
                </a:solidFill>
              </a:rPr>
              <a:t>Sassy</a:t>
            </a:r>
            <a:r>
              <a:rPr lang="en-US" altLang="ko-KR" sz="3600" dirty="0" smtClean="0">
                <a:solidFill>
                  <a:schemeClr val="bg1"/>
                </a:solidFill>
              </a:rPr>
              <a:t>.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altLang="ko-KR" sz="3600" dirty="0" smtClean="0">
                <a:solidFill>
                  <a:schemeClr val="accent4">
                    <a:lumMod val="75000"/>
                  </a:schemeClr>
                </a:solidFill>
              </a:rPr>
              <a:t>Ginger</a:t>
            </a:r>
            <a:r>
              <a:rPr lang="en-US" altLang="ko-KR" sz="3600" dirty="0" smtClean="0">
                <a:solidFill>
                  <a:schemeClr val="bg1"/>
                </a:solidFill>
              </a:rPr>
              <a:t> was sitting </a:t>
            </a:r>
            <a:r>
              <a:rPr lang="en-US" altLang="ko-KR" sz="3600" b="1" dirty="0" smtClean="0">
                <a:solidFill>
                  <a:schemeClr val="bg1"/>
                </a:solidFill>
              </a:rPr>
              <a:t>2 seats from </a:t>
            </a:r>
            <a:r>
              <a:rPr lang="en-US" altLang="ko-KR" sz="3600" dirty="0" smtClean="0">
                <a:solidFill>
                  <a:schemeClr val="bg1"/>
                </a:solidFill>
              </a:rPr>
              <a:t>a cat wearing a bow.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altLang="ko-KR" sz="3600" dirty="0" smtClean="0">
                <a:solidFill>
                  <a:schemeClr val="accent6">
                    <a:lumMod val="75000"/>
                  </a:schemeClr>
                </a:solidFill>
              </a:rPr>
              <a:t>Pip Squeak </a:t>
            </a:r>
            <a:r>
              <a:rPr lang="en-US" altLang="ko-KR" sz="3600" dirty="0" smtClean="0">
                <a:solidFill>
                  <a:schemeClr val="bg1"/>
                </a:solidFill>
              </a:rPr>
              <a:t>was sitting </a:t>
            </a:r>
            <a:r>
              <a:rPr lang="en-US" altLang="ko-KR" sz="3600" b="1" dirty="0" smtClean="0">
                <a:solidFill>
                  <a:schemeClr val="bg1"/>
                </a:solidFill>
              </a:rPr>
              <a:t>to the left of </a:t>
            </a:r>
            <a:r>
              <a:rPr lang="en-US" altLang="ko-KR" sz="3600" dirty="0" smtClean="0">
                <a:solidFill>
                  <a:schemeClr val="bg1"/>
                </a:solidFill>
              </a:rPr>
              <a:t>a cat with blue eyes.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altLang="ko-KR" sz="3600" dirty="0" smtClean="0">
                <a:solidFill>
                  <a:srgbClr val="C00000"/>
                </a:solidFill>
              </a:rPr>
              <a:t>Mr. Mittens </a:t>
            </a:r>
            <a:r>
              <a:rPr lang="en-US" altLang="ko-KR" sz="3600" dirty="0" smtClean="0">
                <a:solidFill>
                  <a:schemeClr val="bg1"/>
                </a:solidFill>
              </a:rPr>
              <a:t>was sitting to </a:t>
            </a:r>
            <a:r>
              <a:rPr lang="en-US" altLang="ko-KR" sz="3600" dirty="0" smtClean="0">
                <a:solidFill>
                  <a:schemeClr val="accent4">
                    <a:lumMod val="50000"/>
                  </a:schemeClr>
                </a:solidFill>
              </a:rPr>
              <a:t>Sassy’s</a:t>
            </a:r>
            <a:r>
              <a:rPr lang="en-US" altLang="ko-KR" sz="3600" dirty="0" smtClean="0">
                <a:solidFill>
                  <a:schemeClr val="bg1"/>
                </a:solidFill>
              </a:rPr>
              <a:t> </a:t>
            </a:r>
            <a:r>
              <a:rPr lang="en-US" altLang="ko-KR" sz="3600" b="1" dirty="0" smtClean="0">
                <a:solidFill>
                  <a:schemeClr val="bg1"/>
                </a:solidFill>
              </a:rPr>
              <a:t>left</a:t>
            </a:r>
            <a:r>
              <a:rPr lang="en-US" altLang="ko-KR" sz="3600" dirty="0" smtClean="0">
                <a:solidFill>
                  <a:schemeClr val="bg1"/>
                </a:solidFill>
              </a:rPr>
              <a:t>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altLang="ko-KR" sz="3600" dirty="0" smtClean="0">
                <a:solidFill>
                  <a:schemeClr val="accent4">
                    <a:lumMod val="75000"/>
                  </a:schemeClr>
                </a:solidFill>
              </a:rPr>
              <a:t>Ginger</a:t>
            </a:r>
            <a:r>
              <a:rPr lang="en-US" altLang="ko-KR" sz="3600" dirty="0" smtClean="0">
                <a:solidFill>
                  <a:schemeClr val="bg1"/>
                </a:solidFill>
              </a:rPr>
              <a:t> was not sitting </a:t>
            </a:r>
            <a:r>
              <a:rPr lang="en-US" altLang="ko-KR" sz="3600" b="1" dirty="0" smtClean="0">
                <a:solidFill>
                  <a:schemeClr val="bg1"/>
                </a:solidFill>
              </a:rPr>
              <a:t>next to </a:t>
            </a:r>
            <a:r>
              <a:rPr lang="en-US" altLang="ko-KR" sz="3600" dirty="0" smtClean="0">
                <a:solidFill>
                  <a:schemeClr val="bg1"/>
                </a:solidFill>
              </a:rPr>
              <a:t>a cat with white paws. </a:t>
            </a:r>
            <a:endParaRPr lang="ko-KR" altLang="en-US" sz="3600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512" y="90311"/>
            <a:ext cx="2306765" cy="21358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2" descr="Image result for answer?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1291" y="4565832"/>
            <a:ext cx="2508675" cy="250031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25934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3426681" y="812799"/>
            <a:ext cx="5394038" cy="5394038"/>
          </a:xfrm>
          <a:prstGeom prst="ellipse">
            <a:avLst/>
          </a:prstGeom>
          <a:solidFill>
            <a:schemeClr val="tx1"/>
          </a:solidFill>
          <a:ln w="76200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7730" t="1862" r="10474" b="13872"/>
          <a:stretch/>
        </p:blipFill>
        <p:spPr>
          <a:xfrm>
            <a:off x="3713020" y="541039"/>
            <a:ext cx="4746120" cy="5889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3">
            <a:hlinkClick r:id="rId4" action="ppaction://hlinksldjump"/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8466355" y="5390095"/>
            <a:ext cx="322716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8000" dirty="0" smtClean="0">
                <a:solidFill>
                  <a:schemeClr val="bg1"/>
                </a:solidFill>
                <a:latin typeface="MurrayHill Bd BT" pitchFamily="2" charset="0"/>
              </a:rPr>
              <a:t>Tom Cat</a:t>
            </a:r>
            <a:endParaRPr lang="ko-KR" altLang="en-US" sz="8000" dirty="0">
              <a:solidFill>
                <a:schemeClr val="bg1"/>
              </a:solidFill>
              <a:latin typeface="MurrayHill Bd B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916012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2809" t="6805" r="19551" b="21006"/>
          <a:stretch/>
        </p:blipFill>
        <p:spPr>
          <a:xfrm>
            <a:off x="0" y="2440535"/>
            <a:ext cx="1419424" cy="17259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C00000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7730" t="1862" r="10474" b="13872"/>
          <a:stretch/>
        </p:blipFill>
        <p:spPr>
          <a:xfrm>
            <a:off x="3672368" y="0"/>
            <a:ext cx="1546747" cy="19192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0070C0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l="24791" t="30460" r="29551" b="19655"/>
          <a:stretch/>
        </p:blipFill>
        <p:spPr>
          <a:xfrm>
            <a:off x="7184198" y="97888"/>
            <a:ext cx="959924" cy="12779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92D050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/>
          <a:srcRect l="13583" t="4704" r="8197" b="13238"/>
          <a:stretch/>
        </p:blipFill>
        <p:spPr>
          <a:xfrm>
            <a:off x="2888960" y="5286494"/>
            <a:ext cx="1399688" cy="15715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accent4">
                <a:lumMod val="50000"/>
                <a:alpha val="65000"/>
              </a:scheme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/>
          <a:srcRect l="12857" t="4986" r="13674" b="18733"/>
          <a:stretch/>
        </p:blipFill>
        <p:spPr>
          <a:xfrm>
            <a:off x="11167164" y="2495184"/>
            <a:ext cx="848825" cy="13345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FFC000">
                <a:alpha val="65000"/>
              </a:srgbClr>
            </a:outerShdw>
          </a:effectLst>
        </p:spPr>
      </p:pic>
      <p:sp>
        <p:nvSpPr>
          <p:cNvPr id="8" name="Rectangle 7">
            <a:hlinkClick r:id="rId8" action="ppaction://hlinksldjump"/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45810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01600" y="90311"/>
            <a:ext cx="11977511" cy="6660445"/>
          </a:xfrm>
          <a:prstGeom prst="roundRect">
            <a:avLst/>
          </a:prstGeom>
          <a:ln>
            <a:solidFill>
              <a:schemeClr val="accent4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 ate the fish?</a:t>
            </a:r>
          </a:p>
          <a:p>
            <a:pPr algn="ctr"/>
            <a:endParaRPr lang="en-US" altLang="ko-KR" sz="3600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altLang="ko-KR" sz="3600" dirty="0" smtClean="0">
                <a:solidFill>
                  <a:schemeClr val="accent4">
                    <a:lumMod val="50000"/>
                  </a:schemeClr>
                </a:solidFill>
              </a:rPr>
              <a:t>Sassy</a:t>
            </a:r>
            <a:r>
              <a:rPr lang="en-US" altLang="ko-KR" sz="3600" dirty="0" smtClean="0">
                <a:solidFill>
                  <a:schemeClr val="bg1"/>
                </a:solidFill>
              </a:rPr>
              <a:t> was sitting </a:t>
            </a:r>
            <a:r>
              <a:rPr lang="en-US" altLang="ko-KR" sz="3600" b="1" dirty="0" smtClean="0">
                <a:solidFill>
                  <a:schemeClr val="bg1"/>
                </a:solidFill>
              </a:rPr>
              <a:t>in front of </a:t>
            </a:r>
            <a:r>
              <a:rPr lang="en-US" altLang="ko-KR" sz="3600" dirty="0" smtClean="0">
                <a:solidFill>
                  <a:schemeClr val="bg1"/>
                </a:solidFill>
              </a:rPr>
              <a:t>catnip &amp; a sock.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altLang="ko-KR" sz="3600" dirty="0" smtClean="0">
                <a:solidFill>
                  <a:schemeClr val="accent4">
                    <a:lumMod val="75000"/>
                  </a:schemeClr>
                </a:solidFill>
              </a:rPr>
              <a:t>Ginger</a:t>
            </a:r>
            <a:r>
              <a:rPr lang="en-US" altLang="ko-KR" sz="3600" dirty="0" smtClean="0">
                <a:solidFill>
                  <a:schemeClr val="bg1"/>
                </a:solidFill>
              </a:rPr>
              <a:t> was </a:t>
            </a:r>
            <a:r>
              <a:rPr lang="en-US" altLang="ko-KR" sz="3600" b="1" dirty="0" smtClean="0">
                <a:solidFill>
                  <a:schemeClr val="bg1"/>
                </a:solidFill>
              </a:rPr>
              <a:t>not </a:t>
            </a:r>
            <a:r>
              <a:rPr lang="en-US" altLang="ko-KR" sz="3600" dirty="0" smtClean="0">
                <a:solidFill>
                  <a:schemeClr val="bg1"/>
                </a:solidFill>
              </a:rPr>
              <a:t>sitting</a:t>
            </a:r>
            <a:r>
              <a:rPr lang="en-US" altLang="ko-KR" sz="3600" b="1" dirty="0" smtClean="0">
                <a:solidFill>
                  <a:schemeClr val="bg1"/>
                </a:solidFill>
              </a:rPr>
              <a:t> next to </a:t>
            </a:r>
            <a:r>
              <a:rPr lang="en-US" altLang="ko-KR" sz="3600" dirty="0" smtClean="0">
                <a:solidFill>
                  <a:schemeClr val="bg1"/>
                </a:solidFill>
              </a:rPr>
              <a:t>a cat wearing a bell </a:t>
            </a:r>
            <a:r>
              <a:rPr lang="en-US" altLang="ko-KR" sz="3600" i="1" dirty="0" smtClean="0">
                <a:solidFill>
                  <a:schemeClr val="bg1"/>
                </a:solidFill>
              </a:rPr>
              <a:t>nor</a:t>
            </a:r>
            <a:r>
              <a:rPr lang="en-US" altLang="ko-KR" sz="3600" dirty="0" smtClean="0">
                <a:solidFill>
                  <a:schemeClr val="bg1"/>
                </a:solidFill>
              </a:rPr>
              <a:t> a cat with white paws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altLang="ko-KR" sz="3600" dirty="0" smtClean="0">
                <a:solidFill>
                  <a:schemeClr val="accent6">
                    <a:lumMod val="75000"/>
                  </a:schemeClr>
                </a:solidFill>
              </a:rPr>
              <a:t>Pip Squeak </a:t>
            </a:r>
            <a:r>
              <a:rPr lang="en-US" altLang="ko-KR" sz="3600" dirty="0" smtClean="0">
                <a:solidFill>
                  <a:schemeClr val="bg1"/>
                </a:solidFill>
              </a:rPr>
              <a:t>was sitting </a:t>
            </a:r>
            <a:r>
              <a:rPr lang="en-US" altLang="ko-KR" sz="3600" b="1" dirty="0" smtClean="0">
                <a:solidFill>
                  <a:schemeClr val="bg1"/>
                </a:solidFill>
              </a:rPr>
              <a:t>3 seats from </a:t>
            </a:r>
            <a:r>
              <a:rPr lang="en-US" altLang="ko-KR" sz="3600" dirty="0" smtClean="0">
                <a:solidFill>
                  <a:srgbClr val="0070C0"/>
                </a:solidFill>
              </a:rPr>
              <a:t>Tom Cat</a:t>
            </a:r>
            <a:r>
              <a:rPr lang="en-US" altLang="ko-KR" sz="3600" dirty="0" smtClean="0">
                <a:solidFill>
                  <a:schemeClr val="bg1"/>
                </a:solidFill>
              </a:rPr>
              <a:t>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altLang="ko-KR" sz="3600" dirty="0" smtClean="0">
                <a:solidFill>
                  <a:schemeClr val="accent4">
                    <a:lumMod val="75000"/>
                  </a:schemeClr>
                </a:solidFill>
              </a:rPr>
              <a:t>Ginger</a:t>
            </a:r>
            <a:r>
              <a:rPr lang="en-US" altLang="ko-KR" sz="3600" dirty="0" smtClean="0">
                <a:solidFill>
                  <a:schemeClr val="bg1"/>
                </a:solidFill>
              </a:rPr>
              <a:t> was not sitting </a:t>
            </a:r>
            <a:r>
              <a:rPr lang="en-US" altLang="ko-KR" sz="3600" b="1" dirty="0" smtClean="0">
                <a:solidFill>
                  <a:schemeClr val="bg1"/>
                </a:solidFill>
              </a:rPr>
              <a:t>across from </a:t>
            </a:r>
            <a:r>
              <a:rPr lang="en-US" altLang="ko-KR" sz="3600" dirty="0" smtClean="0">
                <a:solidFill>
                  <a:schemeClr val="accent4">
                    <a:lumMod val="50000"/>
                  </a:schemeClr>
                </a:solidFill>
              </a:rPr>
              <a:t>Sassy</a:t>
            </a:r>
            <a:r>
              <a:rPr lang="en-US" altLang="ko-KR" sz="3600" dirty="0" smtClean="0">
                <a:solidFill>
                  <a:schemeClr val="bg1"/>
                </a:solidFill>
              </a:rPr>
              <a:t>.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altLang="ko-KR" sz="3600" dirty="0" smtClean="0">
                <a:solidFill>
                  <a:schemeClr val="accent6">
                    <a:lumMod val="75000"/>
                  </a:schemeClr>
                </a:solidFill>
              </a:rPr>
              <a:t>Pip Squeak </a:t>
            </a:r>
            <a:r>
              <a:rPr lang="en-US" altLang="ko-KR" sz="3600" dirty="0" smtClean="0">
                <a:solidFill>
                  <a:schemeClr val="bg1"/>
                </a:solidFill>
              </a:rPr>
              <a:t>was not sitting </a:t>
            </a:r>
            <a:r>
              <a:rPr lang="en-US" altLang="ko-KR" sz="3600" b="1" dirty="0" smtClean="0">
                <a:solidFill>
                  <a:schemeClr val="bg1"/>
                </a:solidFill>
              </a:rPr>
              <a:t>in front of</a:t>
            </a:r>
            <a:r>
              <a:rPr lang="en-US" altLang="ko-KR" sz="3600" dirty="0" smtClean="0">
                <a:solidFill>
                  <a:schemeClr val="bg1"/>
                </a:solidFill>
              </a:rPr>
              <a:t> a mouse.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altLang="ko-KR" sz="3600" dirty="0" smtClean="0">
                <a:solidFill>
                  <a:srgbClr val="7030A0"/>
                </a:solidFill>
              </a:rPr>
              <a:t>Duchess</a:t>
            </a:r>
            <a:r>
              <a:rPr lang="en-US" altLang="ko-KR" sz="3600" dirty="0" smtClean="0">
                <a:solidFill>
                  <a:schemeClr val="bg1"/>
                </a:solidFill>
              </a:rPr>
              <a:t> was sitting </a:t>
            </a:r>
            <a:r>
              <a:rPr lang="en-US" altLang="ko-KR" sz="3600" b="1" dirty="0" smtClean="0">
                <a:solidFill>
                  <a:schemeClr val="bg1"/>
                </a:solidFill>
              </a:rPr>
              <a:t>next to </a:t>
            </a:r>
            <a:r>
              <a:rPr lang="en-US" altLang="ko-KR" sz="3600" dirty="0" smtClean="0">
                <a:solidFill>
                  <a:schemeClr val="accent6">
                    <a:lumMod val="75000"/>
                  </a:schemeClr>
                </a:solidFill>
              </a:rPr>
              <a:t>Pip Squeak</a:t>
            </a:r>
            <a:r>
              <a:rPr lang="en-US" altLang="ko-KR" sz="3600" dirty="0" smtClean="0">
                <a:solidFill>
                  <a:schemeClr val="bg1"/>
                </a:solidFill>
              </a:rPr>
              <a:t>. </a:t>
            </a:r>
            <a:endParaRPr lang="ko-KR" altLang="en-US" sz="3600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405" y="325239"/>
            <a:ext cx="2092011" cy="19776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2" descr="Image result for answer?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1291" y="4565832"/>
            <a:ext cx="2508675" cy="250031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33232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3426681" y="812799"/>
            <a:ext cx="5394038" cy="5394038"/>
          </a:xfrm>
          <a:prstGeom prst="ellipse">
            <a:avLst/>
          </a:prstGeom>
          <a:solidFill>
            <a:schemeClr val="tx1"/>
          </a:solidFill>
          <a:ln w="7620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2857" t="4986" r="13674" b="18733"/>
          <a:stretch/>
        </p:blipFill>
        <p:spPr>
          <a:xfrm>
            <a:off x="4645891" y="1216760"/>
            <a:ext cx="3125067" cy="4913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3">
            <a:hlinkClick r:id="rId4" action="ppaction://hlinksldjump"/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8944850" y="5390095"/>
            <a:ext cx="227017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8000" dirty="0" smtClean="0">
                <a:solidFill>
                  <a:schemeClr val="bg1"/>
                </a:solidFill>
                <a:latin typeface="MurrayHill Bd BT" pitchFamily="2" charset="0"/>
              </a:rPr>
              <a:t>Ginger</a:t>
            </a:r>
            <a:endParaRPr lang="ko-KR" altLang="en-US" sz="8000" dirty="0">
              <a:solidFill>
                <a:schemeClr val="bg1"/>
              </a:solidFill>
              <a:latin typeface="MurrayHill Bd B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984481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/>
          <p:cNvGrpSpPr/>
          <p:nvPr/>
        </p:nvGrpSpPr>
        <p:grpSpPr>
          <a:xfrm>
            <a:off x="2219325" y="-266700"/>
            <a:ext cx="3486150" cy="3114676"/>
            <a:chOff x="2219325" y="-266700"/>
            <a:chExt cx="3486150" cy="3114676"/>
          </a:xfrm>
        </p:grpSpPr>
        <p:cxnSp>
          <p:nvCxnSpPr>
            <p:cNvPr id="42" name="Straight Connector 41"/>
            <p:cNvCxnSpPr/>
            <p:nvPr/>
          </p:nvCxnSpPr>
          <p:spPr>
            <a:xfrm>
              <a:off x="4095750" y="2847975"/>
              <a:ext cx="1609725" cy="0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H="1" flipV="1">
              <a:off x="2219325" y="847725"/>
              <a:ext cx="1876425" cy="2000250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V="1">
              <a:off x="5705475" y="-266700"/>
              <a:ext cx="0" cy="3114676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V="1">
              <a:off x="2219325" y="-161925"/>
              <a:ext cx="0" cy="1009651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58"/>
          <p:cNvGrpSpPr/>
          <p:nvPr/>
        </p:nvGrpSpPr>
        <p:grpSpPr>
          <a:xfrm>
            <a:off x="6391275" y="-161925"/>
            <a:ext cx="3486150" cy="3009901"/>
            <a:chOff x="6391275" y="-161925"/>
            <a:chExt cx="3486150" cy="3009901"/>
          </a:xfrm>
        </p:grpSpPr>
        <p:cxnSp>
          <p:nvCxnSpPr>
            <p:cNvPr id="60" name="Straight Connector 59"/>
            <p:cNvCxnSpPr/>
            <p:nvPr/>
          </p:nvCxnSpPr>
          <p:spPr>
            <a:xfrm flipH="1">
              <a:off x="6391275" y="2847975"/>
              <a:ext cx="1609725" cy="0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V="1">
              <a:off x="8001000" y="847725"/>
              <a:ext cx="1876425" cy="2000250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flipV="1">
              <a:off x="6391275" y="-161925"/>
              <a:ext cx="0" cy="3009901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flipV="1">
              <a:off x="9877425" y="-161925"/>
              <a:ext cx="0" cy="1009651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oup 63"/>
          <p:cNvGrpSpPr/>
          <p:nvPr/>
        </p:nvGrpSpPr>
        <p:grpSpPr>
          <a:xfrm>
            <a:off x="2219325" y="3562350"/>
            <a:ext cx="3486150" cy="3476625"/>
            <a:chOff x="2219325" y="3562350"/>
            <a:chExt cx="3486150" cy="3476625"/>
          </a:xfrm>
        </p:grpSpPr>
        <p:cxnSp>
          <p:nvCxnSpPr>
            <p:cNvPr id="65" name="Straight Connector 64"/>
            <p:cNvCxnSpPr/>
            <p:nvPr/>
          </p:nvCxnSpPr>
          <p:spPr>
            <a:xfrm flipV="1">
              <a:off x="4095750" y="3562350"/>
              <a:ext cx="1609725" cy="0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flipH="1">
              <a:off x="2219325" y="3562350"/>
              <a:ext cx="1876425" cy="2000250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5705475" y="3562350"/>
              <a:ext cx="0" cy="3371850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2219325" y="5562600"/>
              <a:ext cx="0" cy="1476375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Group 68"/>
          <p:cNvGrpSpPr/>
          <p:nvPr/>
        </p:nvGrpSpPr>
        <p:grpSpPr>
          <a:xfrm>
            <a:off x="6391275" y="3562350"/>
            <a:ext cx="4010025" cy="3371850"/>
            <a:chOff x="6391275" y="3562350"/>
            <a:chExt cx="4010025" cy="3371850"/>
          </a:xfrm>
        </p:grpSpPr>
        <p:cxnSp>
          <p:nvCxnSpPr>
            <p:cNvPr id="70" name="Straight Connector 69"/>
            <p:cNvCxnSpPr/>
            <p:nvPr/>
          </p:nvCxnSpPr>
          <p:spPr>
            <a:xfrm flipH="1" flipV="1">
              <a:off x="6391275" y="3562350"/>
              <a:ext cx="1609725" cy="0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8001000" y="3562350"/>
              <a:ext cx="2400300" cy="2447925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6391275" y="3562350"/>
              <a:ext cx="0" cy="3371850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flipH="1">
              <a:off x="10401300" y="6010275"/>
              <a:ext cx="0" cy="714375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Group 73"/>
          <p:cNvGrpSpPr/>
          <p:nvPr/>
        </p:nvGrpSpPr>
        <p:grpSpPr>
          <a:xfrm>
            <a:off x="8153400" y="990600"/>
            <a:ext cx="4276725" cy="4572000"/>
            <a:chOff x="8153400" y="990600"/>
            <a:chExt cx="4276725" cy="4572000"/>
          </a:xfrm>
        </p:grpSpPr>
        <p:cxnSp>
          <p:nvCxnSpPr>
            <p:cNvPr id="75" name="Straight Connector 74"/>
            <p:cNvCxnSpPr/>
            <p:nvPr/>
          </p:nvCxnSpPr>
          <p:spPr>
            <a:xfrm flipV="1">
              <a:off x="8153400" y="990600"/>
              <a:ext cx="1876425" cy="2000250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8153400" y="3419475"/>
              <a:ext cx="2062163" cy="2143125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flipV="1">
              <a:off x="8153400" y="2914650"/>
              <a:ext cx="0" cy="504825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flipH="1">
              <a:off x="9982201" y="1057275"/>
              <a:ext cx="2209799" cy="0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flipH="1">
              <a:off x="10220326" y="5562600"/>
              <a:ext cx="2209799" cy="0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" name="Group 79"/>
          <p:cNvGrpSpPr/>
          <p:nvPr/>
        </p:nvGrpSpPr>
        <p:grpSpPr>
          <a:xfrm flipH="1">
            <a:off x="-290512" y="990600"/>
            <a:ext cx="4276725" cy="4572000"/>
            <a:chOff x="8153400" y="990600"/>
            <a:chExt cx="4276725" cy="4572000"/>
          </a:xfrm>
        </p:grpSpPr>
        <p:cxnSp>
          <p:nvCxnSpPr>
            <p:cNvPr id="81" name="Straight Connector 80"/>
            <p:cNvCxnSpPr/>
            <p:nvPr/>
          </p:nvCxnSpPr>
          <p:spPr>
            <a:xfrm flipV="1">
              <a:off x="8153400" y="990600"/>
              <a:ext cx="1876425" cy="2000250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>
              <a:off x="8153400" y="3419475"/>
              <a:ext cx="2062163" cy="2143125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flipV="1">
              <a:off x="8153400" y="2914650"/>
              <a:ext cx="0" cy="504825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flipH="1">
              <a:off x="9982201" y="1057275"/>
              <a:ext cx="2209799" cy="0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flipH="1">
              <a:off x="10220326" y="5562600"/>
              <a:ext cx="2209799" cy="0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Rounded Rectangle 33"/>
          <p:cNvSpPr/>
          <p:nvPr/>
        </p:nvSpPr>
        <p:spPr>
          <a:xfrm>
            <a:off x="3507887" y="2282750"/>
            <a:ext cx="4951846" cy="2448577"/>
          </a:xfrm>
          <a:prstGeom prst="roundRect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Practice: </a:t>
            </a:r>
          </a:p>
          <a:p>
            <a:pPr algn="ctr"/>
            <a:r>
              <a:rPr lang="en-US" altLang="ko-KR" sz="3600" dirty="0" smtClean="0">
                <a:solidFill>
                  <a:srgbClr val="7030A0"/>
                </a:solidFill>
              </a:rPr>
              <a:t>Pip Squeak is sitting </a:t>
            </a:r>
            <a:r>
              <a:rPr lang="en-US" altLang="ko-KR" sz="3600" b="1" dirty="0" smtClean="0">
                <a:solidFill>
                  <a:srgbClr val="7030A0"/>
                </a:solidFill>
              </a:rPr>
              <a:t>in front of</a:t>
            </a:r>
            <a:r>
              <a:rPr lang="en-US" altLang="ko-KR" sz="3600" dirty="0" smtClean="0">
                <a:solidFill>
                  <a:srgbClr val="7030A0"/>
                </a:solidFill>
              </a:rPr>
              <a:t> the coffee cup.</a:t>
            </a:r>
            <a:endParaRPr lang="ko-KR" altLang="en-US" sz="3600" dirty="0">
              <a:solidFill>
                <a:srgbClr val="7030A0"/>
              </a:solidFill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2"/>
          <a:srcRect l="24791" t="30460" r="29551" b="19655"/>
          <a:stretch/>
        </p:blipFill>
        <p:spPr>
          <a:xfrm>
            <a:off x="3813701" y="0"/>
            <a:ext cx="768658" cy="10233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92D050">
                <a:alpha val="65000"/>
              </a:srgbClr>
            </a:outerShdw>
          </a:effectLst>
        </p:spPr>
      </p:pic>
      <p:sp>
        <p:nvSpPr>
          <p:cNvPr id="36" name="Rounded Rectangle 35"/>
          <p:cNvSpPr/>
          <p:nvPr/>
        </p:nvSpPr>
        <p:spPr>
          <a:xfrm>
            <a:off x="3507887" y="2282750"/>
            <a:ext cx="4951846" cy="2448577"/>
          </a:xfrm>
          <a:prstGeom prst="roundRect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Practice: </a:t>
            </a:r>
          </a:p>
          <a:p>
            <a:pPr algn="ctr"/>
            <a:r>
              <a:rPr lang="en-US" altLang="ko-KR" sz="3600" dirty="0" smtClean="0">
                <a:solidFill>
                  <a:srgbClr val="7030A0"/>
                </a:solidFill>
              </a:rPr>
              <a:t>Duchess was sitting </a:t>
            </a:r>
            <a:r>
              <a:rPr lang="en-US" altLang="ko-KR" sz="3600" b="1" dirty="0" smtClean="0">
                <a:solidFill>
                  <a:srgbClr val="7030A0"/>
                </a:solidFill>
              </a:rPr>
              <a:t>in front of</a:t>
            </a:r>
            <a:r>
              <a:rPr lang="en-US" altLang="ko-KR" sz="3600" dirty="0" smtClean="0">
                <a:solidFill>
                  <a:srgbClr val="7030A0"/>
                </a:solidFill>
              </a:rPr>
              <a:t> a bell ball.</a:t>
            </a:r>
            <a:endParaRPr lang="ko-KR" altLang="en-US" sz="3600" dirty="0">
              <a:solidFill>
                <a:srgbClr val="7030A0"/>
              </a:solidFill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3"/>
          <a:srcRect l="8052" t="8275" r="9870" b="12704"/>
          <a:stretch/>
        </p:blipFill>
        <p:spPr>
          <a:xfrm>
            <a:off x="10249149" y="2589963"/>
            <a:ext cx="1490159" cy="15986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7030A0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640406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8052" t="8275" r="9870" b="12704"/>
          <a:stretch/>
        </p:blipFill>
        <p:spPr>
          <a:xfrm>
            <a:off x="6873845" y="-51165"/>
            <a:ext cx="1490159" cy="15986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7030A0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12809" t="6805" r="19551" b="21006"/>
          <a:stretch/>
        </p:blipFill>
        <p:spPr>
          <a:xfrm>
            <a:off x="0" y="2472953"/>
            <a:ext cx="1419424" cy="17259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C00000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l="7730" t="1862" r="10474" b="13872"/>
          <a:stretch/>
        </p:blipFill>
        <p:spPr>
          <a:xfrm>
            <a:off x="7186168" y="4608858"/>
            <a:ext cx="1546747" cy="19192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0070C0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/>
          <a:srcRect l="24791" t="30460" r="29551" b="19655"/>
          <a:stretch/>
        </p:blipFill>
        <p:spPr>
          <a:xfrm>
            <a:off x="3965780" y="109177"/>
            <a:ext cx="959924" cy="12779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92D050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/>
          <a:srcRect l="13583" t="4704" r="8197" b="13238"/>
          <a:stretch/>
        </p:blipFill>
        <p:spPr>
          <a:xfrm>
            <a:off x="3526016" y="4956639"/>
            <a:ext cx="1399688" cy="15715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accent4">
                <a:lumMod val="50000"/>
                <a:alpha val="65000"/>
              </a:scheme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8"/>
          <a:srcRect l="12857" t="4986" r="13674" b="18733"/>
          <a:stretch/>
        </p:blipFill>
        <p:spPr>
          <a:xfrm>
            <a:off x="10950376" y="2864356"/>
            <a:ext cx="848825" cy="13345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FFC000">
                <a:alpha val="65000"/>
              </a:srgbClr>
            </a:outerShdw>
          </a:effectLst>
        </p:spPr>
      </p:pic>
      <p:sp>
        <p:nvSpPr>
          <p:cNvPr id="8" name="Rectangle 7">
            <a:hlinkClick r:id="rId9" action="ppaction://hlinksldjump"/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66106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01600" y="90311"/>
            <a:ext cx="11977511" cy="6660445"/>
          </a:xfrm>
          <a:prstGeom prst="roundRect">
            <a:avLst/>
          </a:prstGeom>
          <a:ln>
            <a:solidFill>
              <a:schemeClr val="accent4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 ate the bird?</a:t>
            </a:r>
          </a:p>
          <a:p>
            <a:pPr algn="ctr"/>
            <a:endParaRPr lang="en-US" altLang="ko-KR" sz="3600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altLang="ko-KR" sz="3600" dirty="0" smtClean="0">
                <a:solidFill>
                  <a:srgbClr val="0070C0"/>
                </a:solidFill>
              </a:rPr>
              <a:t>Tom Cat </a:t>
            </a:r>
            <a:r>
              <a:rPr lang="en-US" altLang="ko-KR" sz="3600" dirty="0" smtClean="0">
                <a:solidFill>
                  <a:schemeClr val="bg1"/>
                </a:solidFill>
              </a:rPr>
              <a:t>and </a:t>
            </a:r>
            <a:r>
              <a:rPr lang="en-US" altLang="ko-KR" sz="3600" dirty="0" smtClean="0">
                <a:solidFill>
                  <a:srgbClr val="C00000"/>
                </a:solidFill>
              </a:rPr>
              <a:t>Mr. Mittens </a:t>
            </a:r>
            <a:r>
              <a:rPr lang="en-US" altLang="ko-KR" sz="3600" dirty="0" smtClean="0">
                <a:solidFill>
                  <a:schemeClr val="bg1"/>
                </a:solidFill>
              </a:rPr>
              <a:t>were upstairs sleeping.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altLang="ko-KR" sz="3600" dirty="0" smtClean="0">
                <a:solidFill>
                  <a:schemeClr val="bg1"/>
                </a:solidFill>
              </a:rPr>
              <a:t>No cat was sitting </a:t>
            </a:r>
            <a:r>
              <a:rPr lang="en-US" altLang="ko-KR" sz="3600" b="1" dirty="0" smtClean="0">
                <a:solidFill>
                  <a:schemeClr val="bg1"/>
                </a:solidFill>
              </a:rPr>
              <a:t>in front of </a:t>
            </a:r>
            <a:r>
              <a:rPr lang="en-US" altLang="ko-KR" sz="3600" dirty="0" smtClean="0">
                <a:solidFill>
                  <a:schemeClr val="bg1"/>
                </a:solidFill>
              </a:rPr>
              <a:t>the fish bowl.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altLang="ko-KR" sz="3600" dirty="0" smtClean="0">
                <a:solidFill>
                  <a:schemeClr val="accent4">
                    <a:lumMod val="75000"/>
                  </a:schemeClr>
                </a:solidFill>
              </a:rPr>
              <a:t>Ginger</a:t>
            </a:r>
            <a:r>
              <a:rPr lang="en-US" altLang="ko-KR" sz="3600" dirty="0" smtClean="0">
                <a:solidFill>
                  <a:schemeClr val="bg1"/>
                </a:solidFill>
              </a:rPr>
              <a:t> was </a:t>
            </a:r>
            <a:r>
              <a:rPr lang="en-US" altLang="ko-KR" sz="3600" b="1" dirty="0" smtClean="0">
                <a:solidFill>
                  <a:schemeClr val="bg1"/>
                </a:solidFill>
              </a:rPr>
              <a:t>not</a:t>
            </a:r>
            <a:r>
              <a:rPr lang="en-US" altLang="ko-KR" sz="3600" dirty="0" smtClean="0">
                <a:solidFill>
                  <a:schemeClr val="bg1"/>
                </a:solidFill>
              </a:rPr>
              <a:t> sitting </a:t>
            </a:r>
            <a:r>
              <a:rPr lang="en-US" altLang="ko-KR" sz="3600" b="1" dirty="0" smtClean="0">
                <a:solidFill>
                  <a:schemeClr val="bg1"/>
                </a:solidFill>
              </a:rPr>
              <a:t>next to </a:t>
            </a:r>
            <a:r>
              <a:rPr lang="en-US" altLang="ko-KR" sz="3600" dirty="0" smtClean="0">
                <a:solidFill>
                  <a:schemeClr val="bg1"/>
                </a:solidFill>
              </a:rPr>
              <a:t>any cats.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altLang="ko-KR" sz="3600" dirty="0" smtClean="0">
                <a:solidFill>
                  <a:schemeClr val="accent4">
                    <a:lumMod val="50000"/>
                  </a:schemeClr>
                </a:solidFill>
              </a:rPr>
              <a:t>Sassy</a:t>
            </a:r>
            <a:r>
              <a:rPr lang="en-US" altLang="ko-KR" sz="3600" dirty="0" smtClean="0">
                <a:solidFill>
                  <a:schemeClr val="bg1"/>
                </a:solidFill>
              </a:rPr>
              <a:t> was sitting </a:t>
            </a:r>
            <a:r>
              <a:rPr lang="en-US" altLang="ko-KR" sz="3600" b="1" dirty="0" smtClean="0">
                <a:solidFill>
                  <a:schemeClr val="bg1"/>
                </a:solidFill>
              </a:rPr>
              <a:t>between</a:t>
            </a:r>
            <a:r>
              <a:rPr lang="en-US" altLang="ko-KR" sz="3600" dirty="0" smtClean="0">
                <a:solidFill>
                  <a:schemeClr val="bg1"/>
                </a:solidFill>
              </a:rPr>
              <a:t> two cats.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altLang="ko-KR" sz="3600" dirty="0" smtClean="0">
                <a:solidFill>
                  <a:srgbClr val="7030A0"/>
                </a:solidFill>
              </a:rPr>
              <a:t>Duchess</a:t>
            </a:r>
            <a:r>
              <a:rPr lang="en-US" altLang="ko-KR" sz="3600" dirty="0" smtClean="0">
                <a:solidFill>
                  <a:schemeClr val="bg1"/>
                </a:solidFill>
              </a:rPr>
              <a:t> was sitting </a:t>
            </a:r>
            <a:r>
              <a:rPr lang="en-US" altLang="ko-KR" sz="3600" b="1" dirty="0" smtClean="0">
                <a:solidFill>
                  <a:schemeClr val="bg1"/>
                </a:solidFill>
              </a:rPr>
              <a:t>near</a:t>
            </a:r>
            <a:r>
              <a:rPr lang="en-US" altLang="ko-KR" sz="3600" dirty="0" smtClean="0">
                <a:solidFill>
                  <a:schemeClr val="bg1"/>
                </a:solidFill>
              </a:rPr>
              <a:t> claw marks.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altLang="ko-KR" sz="3600" dirty="0" smtClean="0">
                <a:solidFill>
                  <a:schemeClr val="accent6">
                    <a:lumMod val="75000"/>
                  </a:schemeClr>
                </a:solidFill>
              </a:rPr>
              <a:t>Pip Squeak </a:t>
            </a:r>
            <a:r>
              <a:rPr lang="en-US" altLang="ko-KR" sz="3600" dirty="0" smtClean="0">
                <a:solidFill>
                  <a:schemeClr val="bg1"/>
                </a:solidFill>
              </a:rPr>
              <a:t>was sitting </a:t>
            </a:r>
            <a:r>
              <a:rPr lang="en-US" altLang="ko-KR" sz="3600" b="1" dirty="0" smtClean="0">
                <a:solidFill>
                  <a:schemeClr val="bg1"/>
                </a:solidFill>
              </a:rPr>
              <a:t>in front of </a:t>
            </a:r>
            <a:r>
              <a:rPr lang="en-US" altLang="ko-KR" sz="3600" dirty="0" smtClean="0">
                <a:solidFill>
                  <a:schemeClr val="bg1"/>
                </a:solidFill>
              </a:rPr>
              <a:t>either the bell ball &amp; paw print </a:t>
            </a:r>
            <a:r>
              <a:rPr lang="en-US" altLang="ko-KR" sz="3600" i="1" dirty="0" smtClean="0">
                <a:solidFill>
                  <a:schemeClr val="bg1"/>
                </a:solidFill>
              </a:rPr>
              <a:t>or</a:t>
            </a:r>
            <a:r>
              <a:rPr lang="en-US" altLang="ko-KR" sz="3600" dirty="0" smtClean="0">
                <a:solidFill>
                  <a:schemeClr val="bg1"/>
                </a:solidFill>
              </a:rPr>
              <a:t> the catnip &amp; claw marks.  </a:t>
            </a:r>
            <a:endParaRPr lang="ko-KR" altLang="en-US" sz="3600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635" y="0"/>
            <a:ext cx="2121654" cy="22100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2" descr="Image result for answer?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1291" y="4565832"/>
            <a:ext cx="2508675" cy="250031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14221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3426681" y="812799"/>
            <a:ext cx="5394038" cy="5394038"/>
          </a:xfrm>
          <a:prstGeom prst="ellipse">
            <a:avLst/>
          </a:prstGeom>
          <a:solidFill>
            <a:schemeClr val="tx1"/>
          </a:solidFill>
          <a:ln w="762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8052" t="8275" r="9870" b="12704"/>
          <a:stretch/>
        </p:blipFill>
        <p:spPr>
          <a:xfrm>
            <a:off x="3933339" y="990966"/>
            <a:ext cx="4795024" cy="51440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3">
            <a:hlinkClick r:id="rId4" action="ppaction://hlinksldjump"/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8585778" y="5390095"/>
            <a:ext cx="298831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8000" dirty="0" smtClean="0">
                <a:solidFill>
                  <a:schemeClr val="bg1"/>
                </a:solidFill>
                <a:latin typeface="MurrayHill Bd BT" pitchFamily="2" charset="0"/>
              </a:rPr>
              <a:t>Duchess</a:t>
            </a:r>
            <a:endParaRPr lang="ko-KR" altLang="en-US" sz="8000" dirty="0">
              <a:solidFill>
                <a:schemeClr val="bg1"/>
              </a:solidFill>
              <a:latin typeface="MurrayHill Bd B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21904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8052" t="8275" r="9870" b="12704"/>
          <a:stretch/>
        </p:blipFill>
        <p:spPr>
          <a:xfrm>
            <a:off x="239494" y="2556570"/>
            <a:ext cx="1490159" cy="15986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7030A0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24791" t="30460" r="29551" b="19655"/>
          <a:stretch/>
        </p:blipFill>
        <p:spPr>
          <a:xfrm>
            <a:off x="7664160" y="0"/>
            <a:ext cx="959924" cy="12779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92D050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l="13583" t="4704" r="8197" b="13238"/>
          <a:stretch/>
        </p:blipFill>
        <p:spPr>
          <a:xfrm>
            <a:off x="3811148" y="0"/>
            <a:ext cx="1399688" cy="15715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accent4">
                <a:lumMod val="50000"/>
                <a:alpha val="65000"/>
              </a:scheme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/>
          <a:srcRect l="12857" t="4986" r="13674" b="18733"/>
          <a:stretch/>
        </p:blipFill>
        <p:spPr>
          <a:xfrm>
            <a:off x="7664160" y="5302756"/>
            <a:ext cx="848825" cy="13345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FFC000">
                <a:alpha val="65000"/>
              </a:srgbClr>
            </a:outerShdw>
          </a:effectLst>
        </p:spPr>
      </p:pic>
      <p:sp>
        <p:nvSpPr>
          <p:cNvPr id="8" name="Rectangle 7">
            <a:hlinkClick r:id="rId7" action="ppaction://hlinksldjump"/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27900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01600" y="90311"/>
            <a:ext cx="11977511" cy="6660445"/>
          </a:xfrm>
          <a:prstGeom prst="roundRect">
            <a:avLst/>
          </a:prstGeom>
          <a:ln>
            <a:solidFill>
              <a:schemeClr val="accent4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 unraveled the yarn?</a:t>
            </a:r>
          </a:p>
          <a:p>
            <a:pPr algn="ctr"/>
            <a:endParaRPr lang="en-US" altLang="ko-KR" sz="3600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altLang="ko-KR" sz="3600" dirty="0" smtClean="0">
                <a:solidFill>
                  <a:schemeClr val="accent4">
                    <a:lumMod val="75000"/>
                  </a:schemeClr>
                </a:solidFill>
              </a:rPr>
              <a:t>Ginger</a:t>
            </a:r>
            <a:r>
              <a:rPr lang="en-US" altLang="ko-KR" sz="3600" dirty="0" smtClean="0">
                <a:solidFill>
                  <a:schemeClr val="bg1"/>
                </a:solidFill>
              </a:rPr>
              <a:t> was sitting </a:t>
            </a:r>
            <a:r>
              <a:rPr lang="en-US" altLang="ko-KR" sz="3600" b="1" dirty="0" smtClean="0">
                <a:solidFill>
                  <a:schemeClr val="bg1"/>
                </a:solidFill>
              </a:rPr>
              <a:t>across from </a:t>
            </a:r>
            <a:r>
              <a:rPr lang="en-US" altLang="ko-KR" sz="3600" dirty="0" smtClean="0">
                <a:solidFill>
                  <a:schemeClr val="accent6">
                    <a:lumMod val="75000"/>
                  </a:schemeClr>
                </a:solidFill>
              </a:rPr>
              <a:t>Pip Squeak</a:t>
            </a:r>
            <a:r>
              <a:rPr lang="en-US" altLang="ko-KR" sz="3600" dirty="0" smtClean="0">
                <a:solidFill>
                  <a:schemeClr val="bg1"/>
                </a:solidFill>
              </a:rPr>
              <a:t>.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altLang="ko-KR" sz="3600" dirty="0" smtClean="0">
                <a:solidFill>
                  <a:srgbClr val="7030A0"/>
                </a:solidFill>
              </a:rPr>
              <a:t>Duchess</a:t>
            </a:r>
            <a:r>
              <a:rPr lang="en-US" altLang="ko-KR" sz="3600" dirty="0" smtClean="0">
                <a:solidFill>
                  <a:schemeClr val="bg1"/>
                </a:solidFill>
              </a:rPr>
              <a:t> was either sitting </a:t>
            </a:r>
            <a:r>
              <a:rPr lang="en-US" altLang="ko-KR" sz="3600" b="1" dirty="0" smtClean="0">
                <a:solidFill>
                  <a:schemeClr val="bg1"/>
                </a:solidFill>
              </a:rPr>
              <a:t>in front of </a:t>
            </a:r>
            <a:r>
              <a:rPr lang="en-US" altLang="ko-KR" sz="3600" dirty="0" smtClean="0">
                <a:solidFill>
                  <a:schemeClr val="bg1"/>
                </a:solidFill>
              </a:rPr>
              <a:t>a mouse &amp; claw marks </a:t>
            </a:r>
            <a:r>
              <a:rPr lang="en-US" altLang="ko-KR" sz="3600" i="1" dirty="0" smtClean="0">
                <a:solidFill>
                  <a:schemeClr val="bg1"/>
                </a:solidFill>
              </a:rPr>
              <a:t>or</a:t>
            </a:r>
            <a:r>
              <a:rPr lang="en-US" altLang="ko-KR" sz="3600" dirty="0" smtClean="0">
                <a:solidFill>
                  <a:schemeClr val="bg1"/>
                </a:solidFill>
              </a:rPr>
              <a:t> catnip &amp; a sock.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altLang="ko-KR" sz="3600" dirty="0" smtClean="0">
                <a:solidFill>
                  <a:schemeClr val="accent4">
                    <a:lumMod val="50000"/>
                  </a:schemeClr>
                </a:solidFill>
              </a:rPr>
              <a:t>Sassy</a:t>
            </a:r>
            <a:r>
              <a:rPr lang="en-US" altLang="ko-KR" sz="3600" dirty="0" smtClean="0">
                <a:solidFill>
                  <a:schemeClr val="bg1"/>
                </a:solidFill>
              </a:rPr>
              <a:t> was sitting </a:t>
            </a:r>
            <a:r>
              <a:rPr lang="en-US" altLang="ko-KR" sz="3600" b="1" dirty="0" smtClean="0">
                <a:solidFill>
                  <a:schemeClr val="bg1"/>
                </a:solidFill>
              </a:rPr>
              <a:t>in front of </a:t>
            </a:r>
            <a:r>
              <a:rPr lang="en-US" altLang="ko-KR" sz="3600" dirty="0" smtClean="0">
                <a:solidFill>
                  <a:schemeClr val="bg1"/>
                </a:solidFill>
              </a:rPr>
              <a:t>the fish bowl.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altLang="ko-KR" sz="3600" dirty="0" smtClean="0">
                <a:solidFill>
                  <a:srgbClr val="0070C0"/>
                </a:solidFill>
              </a:rPr>
              <a:t>Tom Cat </a:t>
            </a:r>
            <a:r>
              <a:rPr lang="en-US" altLang="ko-KR" sz="3600" dirty="0" smtClean="0">
                <a:solidFill>
                  <a:schemeClr val="bg1"/>
                </a:solidFill>
              </a:rPr>
              <a:t>was sitting </a:t>
            </a:r>
            <a:r>
              <a:rPr lang="en-US" altLang="ko-KR" sz="3600" b="1" dirty="0" smtClean="0">
                <a:solidFill>
                  <a:schemeClr val="bg1"/>
                </a:solidFill>
              </a:rPr>
              <a:t>next to </a:t>
            </a:r>
            <a:r>
              <a:rPr lang="en-US" altLang="ko-KR" sz="3600" dirty="0" smtClean="0">
                <a:solidFill>
                  <a:schemeClr val="bg1"/>
                </a:solidFill>
              </a:rPr>
              <a:t>a cat wearing a bell.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altLang="ko-KR" sz="3600" dirty="0" smtClean="0">
                <a:solidFill>
                  <a:schemeClr val="accent6">
                    <a:lumMod val="75000"/>
                  </a:schemeClr>
                </a:solidFill>
              </a:rPr>
              <a:t>Pip Squeak </a:t>
            </a:r>
            <a:r>
              <a:rPr lang="en-US" altLang="ko-KR" sz="3600" dirty="0" smtClean="0">
                <a:solidFill>
                  <a:schemeClr val="bg1"/>
                </a:solidFill>
              </a:rPr>
              <a:t>was </a:t>
            </a:r>
            <a:r>
              <a:rPr lang="en-US" altLang="ko-KR" sz="3600" b="1" dirty="0" smtClean="0">
                <a:solidFill>
                  <a:schemeClr val="bg1"/>
                </a:solidFill>
              </a:rPr>
              <a:t>not</a:t>
            </a:r>
            <a:r>
              <a:rPr lang="en-US" altLang="ko-KR" sz="3600" dirty="0" smtClean="0">
                <a:solidFill>
                  <a:schemeClr val="bg1"/>
                </a:solidFill>
              </a:rPr>
              <a:t> sitting </a:t>
            </a:r>
            <a:r>
              <a:rPr lang="en-US" altLang="ko-KR" sz="3600" b="1" dirty="0" smtClean="0">
                <a:solidFill>
                  <a:schemeClr val="bg1"/>
                </a:solidFill>
              </a:rPr>
              <a:t>next to </a:t>
            </a:r>
            <a:r>
              <a:rPr lang="en-US" altLang="ko-KR" sz="3600" dirty="0" smtClean="0">
                <a:solidFill>
                  <a:schemeClr val="bg1"/>
                </a:solidFill>
              </a:rPr>
              <a:t>the fish bowl.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altLang="ko-KR" sz="3600" dirty="0" smtClean="0">
                <a:solidFill>
                  <a:srgbClr val="C00000"/>
                </a:solidFill>
              </a:rPr>
              <a:t>Mr. Mittens </a:t>
            </a:r>
            <a:r>
              <a:rPr lang="en-US" altLang="ko-KR" sz="3600" dirty="0" smtClean="0">
                <a:solidFill>
                  <a:schemeClr val="bg1"/>
                </a:solidFill>
              </a:rPr>
              <a:t>was either sitting </a:t>
            </a:r>
            <a:r>
              <a:rPr lang="en-US" altLang="ko-KR" sz="3600" b="1" dirty="0" smtClean="0">
                <a:solidFill>
                  <a:schemeClr val="bg1"/>
                </a:solidFill>
              </a:rPr>
              <a:t>in front of </a:t>
            </a:r>
            <a:r>
              <a:rPr lang="en-US" altLang="ko-KR" sz="3600" dirty="0" smtClean="0">
                <a:solidFill>
                  <a:schemeClr val="bg1"/>
                </a:solidFill>
              </a:rPr>
              <a:t>the bell ball &amp; paw print </a:t>
            </a:r>
            <a:r>
              <a:rPr lang="en-US" altLang="ko-KR" sz="3600" i="1" dirty="0" smtClean="0">
                <a:solidFill>
                  <a:schemeClr val="bg1"/>
                </a:solidFill>
              </a:rPr>
              <a:t>or</a:t>
            </a:r>
            <a:r>
              <a:rPr lang="en-US" altLang="ko-KR" sz="3600" dirty="0" smtClean="0">
                <a:solidFill>
                  <a:schemeClr val="bg1"/>
                </a:solidFill>
              </a:rPr>
              <a:t> the catnip &amp; claw marks .</a:t>
            </a:r>
            <a:endParaRPr lang="ko-KR" altLang="en-US" sz="3600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874" y="292811"/>
            <a:ext cx="2215860" cy="21184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2" descr="Image result for answer?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1291" y="4565832"/>
            <a:ext cx="2508675" cy="250031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48523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3426681" y="812799"/>
            <a:ext cx="5394038" cy="5394038"/>
          </a:xfrm>
          <a:prstGeom prst="ellipse">
            <a:avLst/>
          </a:prstGeom>
          <a:solidFill>
            <a:schemeClr val="tx1"/>
          </a:solidFill>
          <a:ln w="76200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7730" t="1862" r="10474" b="13872"/>
          <a:stretch/>
        </p:blipFill>
        <p:spPr>
          <a:xfrm>
            <a:off x="3713020" y="541039"/>
            <a:ext cx="4746120" cy="5889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3">
            <a:hlinkClick r:id="rId4" action="ppaction://hlinksldjump"/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8466355" y="5390095"/>
            <a:ext cx="322716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8000" dirty="0" smtClean="0">
                <a:solidFill>
                  <a:schemeClr val="bg1"/>
                </a:solidFill>
                <a:latin typeface="MurrayHill Bd BT" pitchFamily="2" charset="0"/>
              </a:rPr>
              <a:t>Tom Cat</a:t>
            </a:r>
            <a:endParaRPr lang="ko-KR" altLang="en-US" sz="8000" dirty="0">
              <a:solidFill>
                <a:schemeClr val="bg1"/>
              </a:solidFill>
              <a:latin typeface="MurrayHill Bd B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345480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8052" t="8275" r="9870" b="12704"/>
          <a:stretch/>
        </p:blipFill>
        <p:spPr>
          <a:xfrm>
            <a:off x="104028" y="2714614"/>
            <a:ext cx="1490159" cy="15986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7030A0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12809" t="6805" r="19551" b="21006"/>
          <a:stretch/>
        </p:blipFill>
        <p:spPr>
          <a:xfrm>
            <a:off x="6613208" y="0"/>
            <a:ext cx="1419424" cy="17259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C00000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l="7730" t="1862" r="10474" b="13872"/>
          <a:stretch/>
        </p:blipFill>
        <p:spPr>
          <a:xfrm>
            <a:off x="7517101" y="4462102"/>
            <a:ext cx="1546747" cy="19192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0070C0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/>
          <a:srcRect l="24791" t="30460" r="29551" b="19655"/>
          <a:stretch/>
        </p:blipFill>
        <p:spPr>
          <a:xfrm>
            <a:off x="3695686" y="5421745"/>
            <a:ext cx="959924" cy="12779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92D050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/>
          <a:srcRect l="13583" t="4704" r="8197" b="13238"/>
          <a:stretch/>
        </p:blipFill>
        <p:spPr>
          <a:xfrm>
            <a:off x="10599271" y="2511415"/>
            <a:ext cx="1399688" cy="15715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accent4">
                <a:lumMod val="50000"/>
                <a:alpha val="65000"/>
              </a:scheme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8"/>
          <a:srcRect l="12857" t="4986" r="13674" b="18733"/>
          <a:stretch/>
        </p:blipFill>
        <p:spPr>
          <a:xfrm>
            <a:off x="3939976" y="0"/>
            <a:ext cx="848825" cy="13345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FFC000">
                <a:alpha val="65000"/>
              </a:srgbClr>
            </a:outerShdw>
          </a:effectLst>
        </p:spPr>
      </p:pic>
      <p:sp>
        <p:nvSpPr>
          <p:cNvPr id="8" name="Rectangle 7">
            <a:hlinkClick r:id="rId9" action="ppaction://hlinksldjump"/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57876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0048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01600" y="90311"/>
            <a:ext cx="11977511" cy="6660445"/>
          </a:xfrm>
          <a:prstGeom prst="roundRect">
            <a:avLst/>
          </a:prstGeom>
          <a:ln>
            <a:solidFill>
              <a:schemeClr val="accent4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 ruined the shoes?</a:t>
            </a:r>
          </a:p>
          <a:p>
            <a:pPr algn="ctr"/>
            <a:endParaRPr lang="en-US" altLang="ko-KR" sz="3600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altLang="ko-KR" sz="3600" dirty="0" smtClean="0">
                <a:solidFill>
                  <a:schemeClr val="accent4">
                    <a:lumMod val="50000"/>
                  </a:schemeClr>
                </a:solidFill>
              </a:rPr>
              <a:t>Sassy</a:t>
            </a:r>
            <a:r>
              <a:rPr lang="en-US" altLang="ko-KR" sz="3600" dirty="0" smtClean="0">
                <a:solidFill>
                  <a:schemeClr val="bg1"/>
                </a:solidFill>
              </a:rPr>
              <a:t> was sitting between a cat wearing a bell and a cat wearing a bow.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altLang="ko-KR" sz="3600" dirty="0" smtClean="0">
                <a:solidFill>
                  <a:srgbClr val="0070C0"/>
                </a:solidFill>
              </a:rPr>
              <a:t>Tom Cat </a:t>
            </a:r>
            <a:r>
              <a:rPr lang="en-US" altLang="ko-KR" sz="3600" dirty="0" smtClean="0">
                <a:solidFill>
                  <a:schemeClr val="bg1"/>
                </a:solidFill>
              </a:rPr>
              <a:t>was sitting in front of catnip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altLang="ko-KR" sz="3600" dirty="0" smtClean="0">
                <a:solidFill>
                  <a:schemeClr val="accent4">
                    <a:lumMod val="75000"/>
                  </a:schemeClr>
                </a:solidFill>
              </a:rPr>
              <a:t>Ginger</a:t>
            </a:r>
            <a:r>
              <a:rPr lang="en-US" altLang="ko-KR" sz="3600" dirty="0" smtClean="0">
                <a:solidFill>
                  <a:schemeClr val="bg1"/>
                </a:solidFill>
              </a:rPr>
              <a:t> was sitting to </a:t>
            </a:r>
            <a:r>
              <a:rPr lang="en-US" altLang="ko-KR" sz="3600" dirty="0" smtClean="0">
                <a:solidFill>
                  <a:srgbClr val="0070C0"/>
                </a:solidFill>
              </a:rPr>
              <a:t>Tom Cat’s </a:t>
            </a:r>
            <a:r>
              <a:rPr lang="en-US" altLang="ko-KR" sz="3600" dirty="0" smtClean="0">
                <a:solidFill>
                  <a:schemeClr val="bg1"/>
                </a:solidFill>
              </a:rPr>
              <a:t>right.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altLang="ko-KR" sz="3600" dirty="0" smtClean="0">
                <a:solidFill>
                  <a:srgbClr val="C00000"/>
                </a:solidFill>
              </a:rPr>
              <a:t>Mr. Mittens </a:t>
            </a:r>
            <a:r>
              <a:rPr lang="en-US" altLang="ko-KR" sz="3600" dirty="0" smtClean="0">
                <a:solidFill>
                  <a:schemeClr val="bg1"/>
                </a:solidFill>
              </a:rPr>
              <a:t>was not sitting near claw marks.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altLang="ko-KR" sz="3600" dirty="0" smtClean="0">
                <a:solidFill>
                  <a:srgbClr val="7030A0"/>
                </a:solidFill>
              </a:rPr>
              <a:t>Duchess</a:t>
            </a:r>
            <a:r>
              <a:rPr lang="en-US" altLang="ko-KR" sz="3600" dirty="0" smtClean="0">
                <a:solidFill>
                  <a:schemeClr val="bg1"/>
                </a:solidFill>
              </a:rPr>
              <a:t> was sitting across from </a:t>
            </a:r>
            <a:r>
              <a:rPr lang="en-US" altLang="ko-KR" sz="3600" dirty="0" smtClean="0">
                <a:solidFill>
                  <a:srgbClr val="C00000"/>
                </a:solidFill>
              </a:rPr>
              <a:t>Mr. Mittens</a:t>
            </a:r>
            <a:r>
              <a:rPr lang="en-US" altLang="ko-KR" sz="3600" dirty="0" smtClean="0">
                <a:solidFill>
                  <a:schemeClr val="bg1"/>
                </a:solidFill>
              </a:rPr>
              <a:t>.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altLang="ko-KR" sz="3600" dirty="0" smtClean="0">
                <a:solidFill>
                  <a:schemeClr val="accent4">
                    <a:lumMod val="75000"/>
                  </a:schemeClr>
                </a:solidFill>
              </a:rPr>
              <a:t>Ginger</a:t>
            </a:r>
            <a:r>
              <a:rPr lang="en-US" altLang="ko-KR" sz="3600" dirty="0" smtClean="0">
                <a:solidFill>
                  <a:schemeClr val="bg1"/>
                </a:solidFill>
              </a:rPr>
              <a:t> was not sitting across from a sock.  </a:t>
            </a:r>
            <a:endParaRPr lang="ko-KR" altLang="en-US" sz="3600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644" y="363008"/>
            <a:ext cx="2210553" cy="18834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2" descr="Image result for answer?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1291" y="4565832"/>
            <a:ext cx="2508675" cy="250031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69308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ass/>
                    </a14:imgEffect>
                  </a14:imgLayer>
                </a14:imgProps>
              </a:ext>
            </a:extLst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3426681" y="812799"/>
            <a:ext cx="5394038" cy="5394038"/>
          </a:xfrm>
          <a:prstGeom prst="ellipse">
            <a:avLst/>
          </a:prstGeom>
          <a:solidFill>
            <a:schemeClr val="tx1"/>
          </a:solidFill>
          <a:ln w="76200"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24791" t="30460" r="29551" b="19655"/>
          <a:stretch/>
        </p:blipFill>
        <p:spPr>
          <a:xfrm>
            <a:off x="4516582" y="1663244"/>
            <a:ext cx="3540847" cy="4713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3">
            <a:hlinkClick r:id="rId5" action="ppaction://hlinksldjump"/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7990261" y="5390095"/>
            <a:ext cx="417935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8000" dirty="0" smtClean="0">
                <a:solidFill>
                  <a:schemeClr val="bg1"/>
                </a:solidFill>
                <a:latin typeface="MurrayHill Bd BT" pitchFamily="2" charset="0"/>
              </a:rPr>
              <a:t>Pip Squeak</a:t>
            </a:r>
            <a:endParaRPr lang="ko-KR" altLang="en-US" sz="8000" dirty="0">
              <a:solidFill>
                <a:schemeClr val="bg1"/>
              </a:solidFill>
              <a:latin typeface="MurrayHill Bd B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499276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2219325" y="-266700"/>
            <a:ext cx="3486150" cy="3114676"/>
            <a:chOff x="2219325" y="-266700"/>
            <a:chExt cx="3486150" cy="3114676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4095750" y="2847975"/>
              <a:ext cx="1609725" cy="0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 flipV="1">
              <a:off x="2219325" y="847725"/>
              <a:ext cx="1876425" cy="2000250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5705475" y="-266700"/>
              <a:ext cx="0" cy="3114676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2219325" y="-161925"/>
              <a:ext cx="0" cy="1009651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6391275" y="-161925"/>
            <a:ext cx="3486150" cy="3009901"/>
            <a:chOff x="6391275" y="-161925"/>
            <a:chExt cx="3486150" cy="3009901"/>
          </a:xfrm>
        </p:grpSpPr>
        <p:cxnSp>
          <p:nvCxnSpPr>
            <p:cNvPr id="15" name="Straight Connector 14"/>
            <p:cNvCxnSpPr/>
            <p:nvPr/>
          </p:nvCxnSpPr>
          <p:spPr>
            <a:xfrm flipH="1">
              <a:off x="6391275" y="2847975"/>
              <a:ext cx="1609725" cy="0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8001000" y="847725"/>
              <a:ext cx="1876425" cy="2000250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6391275" y="-161925"/>
              <a:ext cx="0" cy="3009901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V="1">
              <a:off x="9877425" y="-161925"/>
              <a:ext cx="0" cy="1009651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2219325" y="3562350"/>
            <a:ext cx="3486150" cy="3476625"/>
            <a:chOff x="2219325" y="3562350"/>
            <a:chExt cx="3486150" cy="3476625"/>
          </a:xfrm>
        </p:grpSpPr>
        <p:cxnSp>
          <p:nvCxnSpPr>
            <p:cNvPr id="20" name="Straight Connector 19"/>
            <p:cNvCxnSpPr/>
            <p:nvPr/>
          </p:nvCxnSpPr>
          <p:spPr>
            <a:xfrm flipV="1">
              <a:off x="4095750" y="3562350"/>
              <a:ext cx="1609725" cy="0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2219325" y="3562350"/>
              <a:ext cx="1876425" cy="2000250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5705475" y="3562350"/>
              <a:ext cx="0" cy="3371850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2219325" y="5562600"/>
              <a:ext cx="0" cy="1476375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6391275" y="3562350"/>
            <a:ext cx="4010025" cy="3371850"/>
            <a:chOff x="6391275" y="3562350"/>
            <a:chExt cx="4010025" cy="3371850"/>
          </a:xfrm>
        </p:grpSpPr>
        <p:cxnSp>
          <p:nvCxnSpPr>
            <p:cNvPr id="25" name="Straight Connector 24"/>
            <p:cNvCxnSpPr/>
            <p:nvPr/>
          </p:nvCxnSpPr>
          <p:spPr>
            <a:xfrm flipH="1" flipV="1">
              <a:off x="6391275" y="3562350"/>
              <a:ext cx="1609725" cy="0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8001000" y="3562350"/>
              <a:ext cx="2400300" cy="2447925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6391275" y="3562350"/>
              <a:ext cx="0" cy="3371850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H="1">
              <a:off x="10401300" y="6010275"/>
              <a:ext cx="0" cy="714375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8153400" y="990600"/>
            <a:ext cx="4276725" cy="4572000"/>
            <a:chOff x="8153400" y="990600"/>
            <a:chExt cx="4276725" cy="4572000"/>
          </a:xfrm>
        </p:grpSpPr>
        <p:cxnSp>
          <p:nvCxnSpPr>
            <p:cNvPr id="30" name="Straight Connector 29"/>
            <p:cNvCxnSpPr/>
            <p:nvPr/>
          </p:nvCxnSpPr>
          <p:spPr>
            <a:xfrm flipV="1">
              <a:off x="8153400" y="990600"/>
              <a:ext cx="1876425" cy="2000250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8153400" y="3419475"/>
              <a:ext cx="2062163" cy="2143125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V="1">
              <a:off x="8153400" y="2914650"/>
              <a:ext cx="0" cy="504825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H="1">
              <a:off x="9982201" y="1057275"/>
              <a:ext cx="2209799" cy="0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H="1">
              <a:off x="10220326" y="5562600"/>
              <a:ext cx="2209799" cy="0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/>
          <p:cNvGrpSpPr/>
          <p:nvPr/>
        </p:nvGrpSpPr>
        <p:grpSpPr>
          <a:xfrm flipH="1">
            <a:off x="-290512" y="990600"/>
            <a:ext cx="4276725" cy="4572000"/>
            <a:chOff x="8153400" y="990600"/>
            <a:chExt cx="4276725" cy="4572000"/>
          </a:xfrm>
        </p:grpSpPr>
        <p:cxnSp>
          <p:nvCxnSpPr>
            <p:cNvPr id="40" name="Straight Connector 39"/>
            <p:cNvCxnSpPr/>
            <p:nvPr/>
          </p:nvCxnSpPr>
          <p:spPr>
            <a:xfrm flipV="1">
              <a:off x="8153400" y="990600"/>
              <a:ext cx="1876425" cy="2000250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8153400" y="3419475"/>
              <a:ext cx="2062163" cy="2143125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V="1">
              <a:off x="8153400" y="2914650"/>
              <a:ext cx="0" cy="504825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H="1">
              <a:off x="9982201" y="1057275"/>
              <a:ext cx="2209799" cy="0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H="1">
              <a:off x="10220326" y="5562600"/>
              <a:ext cx="2209799" cy="0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Rounded Rectangle 33"/>
          <p:cNvSpPr/>
          <p:nvPr/>
        </p:nvSpPr>
        <p:spPr>
          <a:xfrm>
            <a:off x="3507887" y="2282750"/>
            <a:ext cx="4951846" cy="2448577"/>
          </a:xfrm>
          <a:prstGeom prst="roundRect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Practice: </a:t>
            </a:r>
          </a:p>
          <a:p>
            <a:pPr algn="ctr"/>
            <a:r>
              <a:rPr lang="en-US" altLang="ko-KR" sz="3600" dirty="0" smtClean="0">
                <a:solidFill>
                  <a:srgbClr val="7030A0"/>
                </a:solidFill>
              </a:rPr>
              <a:t>Mr. Mittens is </a:t>
            </a:r>
            <a:r>
              <a:rPr lang="en-US" altLang="ko-KR" sz="3600" b="1" dirty="0" smtClean="0">
                <a:solidFill>
                  <a:srgbClr val="7030A0"/>
                </a:solidFill>
              </a:rPr>
              <a:t>near</a:t>
            </a:r>
            <a:r>
              <a:rPr lang="en-US" altLang="ko-KR" sz="3600" dirty="0" smtClean="0">
                <a:solidFill>
                  <a:srgbClr val="7030A0"/>
                </a:solidFill>
              </a:rPr>
              <a:t> a sock. </a:t>
            </a:r>
            <a:endParaRPr lang="ko-KR" altLang="en-US" sz="3600" dirty="0">
              <a:solidFill>
                <a:srgbClr val="7030A0"/>
              </a:solidFill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2"/>
          <a:srcRect l="24791" t="30460" r="29551" b="19655"/>
          <a:stretch/>
        </p:blipFill>
        <p:spPr>
          <a:xfrm>
            <a:off x="3813701" y="0"/>
            <a:ext cx="768658" cy="10233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92D050">
                <a:alpha val="65000"/>
              </a:srgbClr>
            </a:outerShdw>
          </a:effectLst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3"/>
          <a:srcRect l="8052" t="8275" r="9870" b="12704"/>
          <a:stretch/>
        </p:blipFill>
        <p:spPr>
          <a:xfrm>
            <a:off x="10249149" y="2589963"/>
            <a:ext cx="1490159" cy="15986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7030A0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12809" t="6805" r="19551" b="21006"/>
          <a:stretch/>
        </p:blipFill>
        <p:spPr>
          <a:xfrm>
            <a:off x="3426420" y="5127799"/>
            <a:ext cx="1419424" cy="17259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C00000">
                <a:alpha val="65000"/>
              </a:srgbClr>
            </a:outerShdw>
          </a:effectLst>
        </p:spPr>
      </p:pic>
      <p:sp>
        <p:nvSpPr>
          <p:cNvPr id="7" name="Rounded Rectangle 6"/>
          <p:cNvSpPr/>
          <p:nvPr/>
        </p:nvSpPr>
        <p:spPr>
          <a:xfrm>
            <a:off x="3507887" y="2282750"/>
            <a:ext cx="4951846" cy="2448577"/>
          </a:xfrm>
          <a:prstGeom prst="roundRect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Practice: </a:t>
            </a:r>
          </a:p>
          <a:p>
            <a:pPr algn="ctr"/>
            <a:r>
              <a:rPr lang="en-US" altLang="ko-KR" sz="3600" dirty="0" smtClean="0">
                <a:solidFill>
                  <a:srgbClr val="7030A0"/>
                </a:solidFill>
              </a:rPr>
              <a:t>Tom Cat is sitting </a:t>
            </a:r>
            <a:r>
              <a:rPr lang="en-US" altLang="ko-KR" sz="3600" b="1" dirty="0" smtClean="0">
                <a:solidFill>
                  <a:srgbClr val="7030A0"/>
                </a:solidFill>
              </a:rPr>
              <a:t>near</a:t>
            </a:r>
            <a:r>
              <a:rPr lang="en-US" altLang="ko-KR" sz="3600" dirty="0" smtClean="0">
                <a:solidFill>
                  <a:srgbClr val="7030A0"/>
                </a:solidFill>
              </a:rPr>
              <a:t> the catnip.</a:t>
            </a:r>
            <a:endParaRPr lang="ko-KR" altLang="en-US" sz="3600" dirty="0">
              <a:solidFill>
                <a:srgbClr val="7030A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l="7730" t="1862" r="10474" b="13872"/>
          <a:stretch/>
        </p:blipFill>
        <p:spPr>
          <a:xfrm>
            <a:off x="7512249" y="0"/>
            <a:ext cx="1546747" cy="19192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0070C0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212292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2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3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7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8052" t="8275" r="9870" b="12704"/>
          <a:stretch/>
        </p:blipFill>
        <p:spPr>
          <a:xfrm>
            <a:off x="349930" y="2511348"/>
            <a:ext cx="1490159" cy="15986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7030A0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12809" t="6805" r="19551" b="21006"/>
          <a:stretch/>
        </p:blipFill>
        <p:spPr>
          <a:xfrm>
            <a:off x="10385778" y="2447686"/>
            <a:ext cx="1419424" cy="17259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C00000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l="7730" t="1862" r="10474" b="13872"/>
          <a:stretch/>
        </p:blipFill>
        <p:spPr>
          <a:xfrm>
            <a:off x="3097139" y="4499248"/>
            <a:ext cx="1546747" cy="19192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0070C0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/>
          <a:srcRect l="24791" t="30460" r="29551" b="19655"/>
          <a:stretch/>
        </p:blipFill>
        <p:spPr>
          <a:xfrm>
            <a:off x="7646797" y="-230635"/>
            <a:ext cx="959924" cy="12779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92D050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/>
          <a:srcRect l="13583" t="4704" r="8197" b="13238"/>
          <a:stretch/>
        </p:blipFill>
        <p:spPr>
          <a:xfrm>
            <a:off x="3944042" y="173890"/>
            <a:ext cx="1399688" cy="15715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accent4">
                <a:lumMod val="50000"/>
                <a:alpha val="65000"/>
              </a:scheme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8"/>
          <a:srcRect l="12857" t="4986" r="13674" b="18733"/>
          <a:stretch/>
        </p:blipFill>
        <p:spPr>
          <a:xfrm>
            <a:off x="7906668" y="5458892"/>
            <a:ext cx="848825" cy="13345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FFC000">
                <a:alpha val="65000"/>
              </a:srgbClr>
            </a:outerShdw>
          </a:effectLst>
        </p:spPr>
      </p:pic>
      <p:sp>
        <p:nvSpPr>
          <p:cNvPr id="8" name="Rectangle 7">
            <a:hlinkClick r:id="rId9" action="ppaction://hlinksldjump"/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94957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01600" y="90311"/>
            <a:ext cx="11977511" cy="6660445"/>
          </a:xfrm>
          <a:prstGeom prst="roundRect">
            <a:avLst/>
          </a:prstGeom>
          <a:ln>
            <a:solidFill>
              <a:schemeClr val="accent4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 broke the flower pot?</a:t>
            </a:r>
          </a:p>
          <a:p>
            <a:pPr algn="ctr"/>
            <a:endParaRPr lang="en-US" altLang="ko-KR" sz="3600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altLang="ko-KR" sz="3600" dirty="0" smtClean="0">
                <a:solidFill>
                  <a:schemeClr val="accent4">
                    <a:lumMod val="75000"/>
                  </a:schemeClr>
                </a:solidFill>
              </a:rPr>
              <a:t>Ginger</a:t>
            </a:r>
            <a:r>
              <a:rPr lang="en-US" altLang="ko-KR" sz="3600" dirty="0" smtClean="0">
                <a:solidFill>
                  <a:schemeClr val="bg1"/>
                </a:solidFill>
              </a:rPr>
              <a:t> was sitting next to a long-haired cat.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altLang="ko-KR" sz="3600" dirty="0" smtClean="0">
                <a:solidFill>
                  <a:srgbClr val="0070C0"/>
                </a:solidFill>
              </a:rPr>
              <a:t>Tom Cat </a:t>
            </a:r>
            <a:r>
              <a:rPr lang="en-US" altLang="ko-KR" sz="3600" dirty="0" smtClean="0">
                <a:solidFill>
                  <a:schemeClr val="bg1"/>
                </a:solidFill>
              </a:rPr>
              <a:t>was sitting across from </a:t>
            </a:r>
            <a:r>
              <a:rPr lang="en-US" altLang="ko-KR" sz="3600" dirty="0" smtClean="0">
                <a:solidFill>
                  <a:schemeClr val="accent4">
                    <a:lumMod val="50000"/>
                  </a:schemeClr>
                </a:solidFill>
              </a:rPr>
              <a:t>Sassy</a:t>
            </a:r>
            <a:r>
              <a:rPr lang="en-US" altLang="ko-KR" sz="3600" dirty="0" smtClean="0">
                <a:solidFill>
                  <a:schemeClr val="bg1"/>
                </a:solidFill>
              </a:rPr>
              <a:t>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altLang="ko-KR" sz="3600" dirty="0" smtClean="0">
                <a:solidFill>
                  <a:schemeClr val="accent4">
                    <a:lumMod val="75000"/>
                  </a:schemeClr>
                </a:solidFill>
              </a:rPr>
              <a:t>Ginger</a:t>
            </a:r>
            <a:r>
              <a:rPr lang="en-US" altLang="ko-KR" sz="3600" dirty="0" smtClean="0">
                <a:solidFill>
                  <a:schemeClr val="bg1"/>
                </a:solidFill>
              </a:rPr>
              <a:t> was sitting across from </a:t>
            </a:r>
            <a:r>
              <a:rPr lang="en-US" altLang="ko-KR" sz="3600" dirty="0" smtClean="0">
                <a:solidFill>
                  <a:schemeClr val="accent6">
                    <a:lumMod val="75000"/>
                  </a:schemeClr>
                </a:solidFill>
              </a:rPr>
              <a:t>Pip Squeak</a:t>
            </a:r>
            <a:r>
              <a:rPr lang="en-US" altLang="ko-KR" sz="3600" dirty="0" smtClean="0">
                <a:solidFill>
                  <a:schemeClr val="bg1"/>
                </a:solidFill>
              </a:rPr>
              <a:t>.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altLang="ko-KR" sz="3600" dirty="0" smtClean="0">
                <a:solidFill>
                  <a:schemeClr val="accent6">
                    <a:lumMod val="75000"/>
                  </a:schemeClr>
                </a:solidFill>
              </a:rPr>
              <a:t>Pip Squeak </a:t>
            </a:r>
            <a:r>
              <a:rPr lang="en-US" altLang="ko-KR" sz="3600" dirty="0" smtClean="0">
                <a:solidFill>
                  <a:schemeClr val="bg1"/>
                </a:solidFill>
              </a:rPr>
              <a:t>was not sitting next to the fish bowl.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altLang="ko-KR" sz="3600" dirty="0" smtClean="0">
                <a:solidFill>
                  <a:schemeClr val="accent4">
                    <a:lumMod val="75000"/>
                  </a:schemeClr>
                </a:solidFill>
              </a:rPr>
              <a:t>Ginger</a:t>
            </a:r>
            <a:r>
              <a:rPr lang="en-US" altLang="ko-KR" sz="3600" dirty="0" smtClean="0">
                <a:solidFill>
                  <a:schemeClr val="bg1"/>
                </a:solidFill>
              </a:rPr>
              <a:t> was sitting to </a:t>
            </a:r>
            <a:r>
              <a:rPr lang="en-US" altLang="ko-KR" sz="3600" dirty="0" smtClean="0">
                <a:solidFill>
                  <a:srgbClr val="0070C0"/>
                </a:solidFill>
              </a:rPr>
              <a:t>Tom Cat’s </a:t>
            </a:r>
            <a:r>
              <a:rPr lang="en-US" altLang="ko-KR" sz="3600" dirty="0" smtClean="0">
                <a:solidFill>
                  <a:schemeClr val="bg1"/>
                </a:solidFill>
              </a:rPr>
              <a:t>right.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altLang="ko-KR" sz="3600" dirty="0" smtClean="0">
                <a:solidFill>
                  <a:schemeClr val="accent4">
                    <a:lumMod val="50000"/>
                  </a:schemeClr>
                </a:solidFill>
              </a:rPr>
              <a:t>Sassy</a:t>
            </a:r>
            <a:r>
              <a:rPr lang="en-US" altLang="ko-KR" sz="3600" dirty="0" smtClean="0">
                <a:solidFill>
                  <a:schemeClr val="bg1"/>
                </a:solidFill>
              </a:rPr>
              <a:t> was sitting between </a:t>
            </a:r>
            <a:r>
              <a:rPr lang="en-US" altLang="ko-KR" sz="3600" dirty="0" smtClean="0">
                <a:solidFill>
                  <a:srgbClr val="C00000"/>
                </a:solidFill>
              </a:rPr>
              <a:t>Mr. Mittens </a:t>
            </a:r>
            <a:r>
              <a:rPr lang="en-US" altLang="ko-KR" sz="3600" dirty="0" smtClean="0">
                <a:solidFill>
                  <a:schemeClr val="bg1"/>
                </a:solidFill>
              </a:rPr>
              <a:t>and </a:t>
            </a:r>
            <a:r>
              <a:rPr lang="en-US" altLang="ko-KR" sz="3600" dirty="0" smtClean="0">
                <a:solidFill>
                  <a:srgbClr val="7030A0"/>
                </a:solidFill>
              </a:rPr>
              <a:t>Duchess</a:t>
            </a:r>
            <a:r>
              <a:rPr lang="en-US" altLang="ko-KR" sz="3600" dirty="0" smtClean="0">
                <a:solidFill>
                  <a:schemeClr val="bg1"/>
                </a:solidFill>
              </a:rPr>
              <a:t>.  </a:t>
            </a:r>
            <a:endParaRPr lang="ko-KR" altLang="en-US" sz="3600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777" y="231062"/>
            <a:ext cx="2226201" cy="22379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2" descr="Image result for answer?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1291" y="4565832"/>
            <a:ext cx="2508675" cy="250031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67871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3426681" y="812799"/>
            <a:ext cx="5394038" cy="5394038"/>
          </a:xfrm>
          <a:prstGeom prst="ellipse">
            <a:avLst/>
          </a:prstGeom>
          <a:solidFill>
            <a:schemeClr val="tx1"/>
          </a:solidFill>
          <a:ln w="7620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2857" t="4986" r="13674" b="18733"/>
          <a:stretch/>
        </p:blipFill>
        <p:spPr>
          <a:xfrm>
            <a:off x="4645891" y="1216760"/>
            <a:ext cx="3125067" cy="4913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3">
            <a:hlinkClick r:id="rId4" action="ppaction://hlinksldjump"/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8944850" y="5390095"/>
            <a:ext cx="227017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8000" dirty="0" smtClean="0">
                <a:solidFill>
                  <a:schemeClr val="bg1"/>
                </a:solidFill>
                <a:latin typeface="MurrayHill Bd BT" pitchFamily="2" charset="0"/>
              </a:rPr>
              <a:t>Ginger</a:t>
            </a:r>
            <a:endParaRPr lang="ko-KR" altLang="en-US" sz="8000" dirty="0">
              <a:solidFill>
                <a:schemeClr val="bg1"/>
              </a:solidFill>
              <a:latin typeface="MurrayHill Bd B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08665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8052" t="8275" r="9870" b="12704"/>
          <a:stretch/>
        </p:blipFill>
        <p:spPr>
          <a:xfrm>
            <a:off x="7454591" y="5085281"/>
            <a:ext cx="1490159" cy="15986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7030A0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12809" t="6805" r="19551" b="21006"/>
          <a:stretch/>
        </p:blipFill>
        <p:spPr>
          <a:xfrm>
            <a:off x="7306887" y="-117388"/>
            <a:ext cx="1419424" cy="17259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C00000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l="7730" t="1862" r="10474" b="13872"/>
          <a:stretch/>
        </p:blipFill>
        <p:spPr>
          <a:xfrm>
            <a:off x="106097" y="2500938"/>
            <a:ext cx="1546747" cy="19192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0070C0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/>
          <a:srcRect l="24791" t="30460" r="29551" b="19655"/>
          <a:stretch/>
        </p:blipFill>
        <p:spPr>
          <a:xfrm>
            <a:off x="4044991" y="0"/>
            <a:ext cx="959924" cy="12779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92D050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/>
          <a:srcRect l="13583" t="4704" r="8197" b="13238"/>
          <a:stretch/>
        </p:blipFill>
        <p:spPr>
          <a:xfrm>
            <a:off x="10294471" y="2709750"/>
            <a:ext cx="1399688" cy="15715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accent4">
                <a:lumMod val="50000"/>
                <a:alpha val="65000"/>
              </a:scheme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8"/>
          <a:srcRect l="12857" t="4986" r="13674" b="18733"/>
          <a:stretch/>
        </p:blipFill>
        <p:spPr>
          <a:xfrm>
            <a:off x="3676128" y="5349360"/>
            <a:ext cx="848825" cy="13345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FFC000">
                <a:alpha val="65000"/>
              </a:srgbClr>
            </a:outerShdw>
          </a:effectLst>
        </p:spPr>
      </p:pic>
      <p:sp>
        <p:nvSpPr>
          <p:cNvPr id="8" name="Rectangle 7">
            <a:hlinkClick r:id="rId9" action="ppaction://hlinksldjump"/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3288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01600" y="90311"/>
            <a:ext cx="11977511" cy="6660445"/>
          </a:xfrm>
          <a:prstGeom prst="roundRect">
            <a:avLst/>
          </a:prstGeom>
          <a:ln>
            <a:solidFill>
              <a:schemeClr val="accent4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 swallowed the fish?</a:t>
            </a:r>
          </a:p>
          <a:p>
            <a:pPr algn="ctr"/>
            <a:endParaRPr lang="en-US" altLang="ko-KR" sz="3600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altLang="ko-KR" sz="3600" dirty="0" smtClean="0">
                <a:solidFill>
                  <a:schemeClr val="accent4">
                    <a:lumMod val="75000"/>
                  </a:schemeClr>
                </a:solidFill>
              </a:rPr>
              <a:t>Ginger</a:t>
            </a:r>
            <a:r>
              <a:rPr lang="en-US" altLang="ko-KR" sz="3600" dirty="0" smtClean="0">
                <a:solidFill>
                  <a:schemeClr val="bg1"/>
                </a:solidFill>
              </a:rPr>
              <a:t> was sitting to </a:t>
            </a:r>
            <a:r>
              <a:rPr lang="en-US" altLang="ko-KR" sz="3600" dirty="0" smtClean="0">
                <a:solidFill>
                  <a:srgbClr val="0070C0"/>
                </a:solidFill>
              </a:rPr>
              <a:t>Tom Cat’s </a:t>
            </a:r>
            <a:r>
              <a:rPr lang="en-US" altLang="ko-KR" sz="3600" dirty="0" smtClean="0">
                <a:solidFill>
                  <a:schemeClr val="bg1"/>
                </a:solidFill>
              </a:rPr>
              <a:t>left.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altLang="ko-KR" sz="3600" dirty="0" smtClean="0">
                <a:solidFill>
                  <a:srgbClr val="7030A0"/>
                </a:solidFill>
              </a:rPr>
              <a:t>Duchess</a:t>
            </a:r>
            <a:r>
              <a:rPr lang="en-US" altLang="ko-KR" sz="3600" dirty="0" smtClean="0">
                <a:solidFill>
                  <a:schemeClr val="bg1"/>
                </a:solidFill>
              </a:rPr>
              <a:t> was sitting 3 seats from </a:t>
            </a:r>
            <a:r>
              <a:rPr lang="en-US" altLang="ko-KR" sz="3600" dirty="0" smtClean="0">
                <a:solidFill>
                  <a:schemeClr val="accent6">
                    <a:lumMod val="75000"/>
                  </a:schemeClr>
                </a:solidFill>
              </a:rPr>
              <a:t>Pip Squeak</a:t>
            </a:r>
            <a:r>
              <a:rPr lang="en-US" altLang="ko-KR" sz="3600" dirty="0" smtClean="0">
                <a:solidFill>
                  <a:schemeClr val="bg1"/>
                </a:solidFill>
              </a:rPr>
              <a:t>.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altLang="ko-KR" sz="3600" dirty="0" smtClean="0">
                <a:solidFill>
                  <a:schemeClr val="accent4">
                    <a:lumMod val="75000"/>
                  </a:schemeClr>
                </a:solidFill>
              </a:rPr>
              <a:t>Ginger</a:t>
            </a:r>
            <a:r>
              <a:rPr lang="en-US" altLang="ko-KR" sz="3600" dirty="0" smtClean="0">
                <a:solidFill>
                  <a:schemeClr val="bg1"/>
                </a:solidFill>
              </a:rPr>
              <a:t> was sitting 2 seats from </a:t>
            </a:r>
            <a:r>
              <a:rPr lang="en-US" altLang="ko-KR" sz="3600" dirty="0" smtClean="0">
                <a:solidFill>
                  <a:schemeClr val="accent6">
                    <a:lumMod val="75000"/>
                  </a:schemeClr>
                </a:solidFill>
              </a:rPr>
              <a:t>Pip Squeak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altLang="ko-KR" sz="3600" dirty="0" smtClean="0">
                <a:solidFill>
                  <a:schemeClr val="accent4">
                    <a:lumMod val="50000"/>
                  </a:schemeClr>
                </a:solidFill>
              </a:rPr>
              <a:t>Sassy</a:t>
            </a:r>
            <a:r>
              <a:rPr lang="en-US" altLang="ko-KR" sz="3600" dirty="0" smtClean="0">
                <a:solidFill>
                  <a:schemeClr val="bg1"/>
                </a:solidFill>
              </a:rPr>
              <a:t> was sitting to </a:t>
            </a:r>
            <a:r>
              <a:rPr lang="en-US" altLang="ko-KR" sz="3600" dirty="0" smtClean="0">
                <a:solidFill>
                  <a:srgbClr val="C00000"/>
                </a:solidFill>
              </a:rPr>
              <a:t>Mr. Mittens</a:t>
            </a:r>
            <a:r>
              <a:rPr lang="en-US" altLang="ko-KR" sz="3600" dirty="0" smtClean="0">
                <a:solidFill>
                  <a:schemeClr val="bg1"/>
                </a:solidFill>
              </a:rPr>
              <a:t>’ right.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altLang="ko-KR" sz="3600" dirty="0" smtClean="0">
                <a:solidFill>
                  <a:srgbClr val="C00000"/>
                </a:solidFill>
              </a:rPr>
              <a:t>Mr. Mittens </a:t>
            </a:r>
            <a:r>
              <a:rPr lang="en-US" altLang="ko-KR" sz="3600" dirty="0" smtClean="0">
                <a:solidFill>
                  <a:schemeClr val="bg1"/>
                </a:solidFill>
              </a:rPr>
              <a:t>was sitting across from </a:t>
            </a:r>
            <a:r>
              <a:rPr lang="en-US" altLang="ko-KR" sz="3600" dirty="0" smtClean="0">
                <a:solidFill>
                  <a:srgbClr val="7030A0"/>
                </a:solidFill>
              </a:rPr>
              <a:t>Duchess</a:t>
            </a:r>
            <a:r>
              <a:rPr lang="en-US" altLang="ko-KR" sz="3600" dirty="0" smtClean="0">
                <a:solidFill>
                  <a:schemeClr val="bg1"/>
                </a:solidFill>
              </a:rPr>
              <a:t>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altLang="ko-KR" sz="3600" dirty="0" smtClean="0">
                <a:solidFill>
                  <a:schemeClr val="accent4">
                    <a:lumMod val="75000"/>
                  </a:schemeClr>
                </a:solidFill>
              </a:rPr>
              <a:t>Ginger</a:t>
            </a:r>
            <a:r>
              <a:rPr lang="en-US" altLang="ko-KR" sz="3600" dirty="0" smtClean="0">
                <a:solidFill>
                  <a:schemeClr val="bg1"/>
                </a:solidFill>
              </a:rPr>
              <a:t> was not sitting next to the birdcage.  </a:t>
            </a:r>
            <a:endParaRPr lang="ko-KR" altLang="en-US" sz="3600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405" y="325239"/>
            <a:ext cx="2092011" cy="19776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2" descr="Image result for answer?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1291" y="4565832"/>
            <a:ext cx="2508675" cy="250031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28068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3426681" y="812799"/>
            <a:ext cx="5394038" cy="5394038"/>
          </a:xfrm>
          <a:prstGeom prst="ellipse">
            <a:avLst/>
          </a:prstGeom>
          <a:solidFill>
            <a:schemeClr val="tx1"/>
          </a:solidFill>
          <a:ln w="76200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7730" t="1862" r="10474" b="13872"/>
          <a:stretch/>
        </p:blipFill>
        <p:spPr>
          <a:xfrm>
            <a:off x="3713020" y="541039"/>
            <a:ext cx="4746120" cy="5889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3">
            <a:hlinkClick r:id="rId4" action="ppaction://hlinksldjump"/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8466355" y="5390095"/>
            <a:ext cx="322716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8000" dirty="0" smtClean="0">
                <a:solidFill>
                  <a:schemeClr val="bg1"/>
                </a:solidFill>
                <a:latin typeface="MurrayHill Bd BT" pitchFamily="2" charset="0"/>
              </a:rPr>
              <a:t>Tom Cat</a:t>
            </a:r>
            <a:endParaRPr lang="ko-KR" altLang="en-US" sz="8000" dirty="0">
              <a:solidFill>
                <a:schemeClr val="bg1"/>
              </a:solidFill>
              <a:latin typeface="MurrayHill Bd B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911639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8052" t="8275" r="9870" b="12704"/>
          <a:stretch/>
        </p:blipFill>
        <p:spPr>
          <a:xfrm>
            <a:off x="3026184" y="5114708"/>
            <a:ext cx="1490159" cy="15986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7030A0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12809" t="6805" r="19551" b="21006"/>
          <a:stretch/>
        </p:blipFill>
        <p:spPr>
          <a:xfrm>
            <a:off x="3541514" y="67793"/>
            <a:ext cx="1419424" cy="17259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C00000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l="7730" t="1862" r="10474" b="13872"/>
          <a:stretch/>
        </p:blipFill>
        <p:spPr>
          <a:xfrm>
            <a:off x="10533408" y="2057476"/>
            <a:ext cx="1546747" cy="19192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0070C0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/>
          <a:srcRect l="24791" t="30460" r="29551" b="19655"/>
          <a:stretch/>
        </p:blipFill>
        <p:spPr>
          <a:xfrm>
            <a:off x="8512597" y="67793"/>
            <a:ext cx="959924" cy="12779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92D050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/>
          <a:srcRect l="13583" t="4704" r="8197" b="13238"/>
          <a:stretch/>
        </p:blipFill>
        <p:spPr>
          <a:xfrm>
            <a:off x="181497" y="2405257"/>
            <a:ext cx="1399688" cy="15715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accent4">
                <a:lumMod val="50000"/>
                <a:alpha val="65000"/>
              </a:scheme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8"/>
          <a:srcRect l="12857" t="4986" r="13674" b="18733"/>
          <a:stretch/>
        </p:blipFill>
        <p:spPr>
          <a:xfrm>
            <a:off x="7563837" y="5380928"/>
            <a:ext cx="848825" cy="13345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FFC000">
                <a:alpha val="65000"/>
              </a:srgbClr>
            </a:outerShdw>
          </a:effectLst>
        </p:spPr>
      </p:pic>
      <p:sp>
        <p:nvSpPr>
          <p:cNvPr id="8" name="Rectangle 7">
            <a:hlinkClick r:id="rId9" action="ppaction://hlinksldjump"/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6708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01600" y="90311"/>
            <a:ext cx="11977511" cy="6660445"/>
          </a:xfrm>
          <a:prstGeom prst="roundRect">
            <a:avLst/>
          </a:prstGeom>
          <a:ln>
            <a:solidFill>
              <a:schemeClr val="accent4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 ate the bird?</a:t>
            </a:r>
          </a:p>
          <a:p>
            <a:pPr algn="ctr"/>
            <a:endParaRPr lang="en-US" altLang="ko-KR" sz="3600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altLang="ko-KR" sz="3600" dirty="0" smtClean="0">
                <a:solidFill>
                  <a:srgbClr val="0070C0"/>
                </a:solidFill>
              </a:rPr>
              <a:t>Tom Cat </a:t>
            </a:r>
            <a:r>
              <a:rPr lang="en-US" altLang="ko-KR" sz="3600" dirty="0" smtClean="0">
                <a:solidFill>
                  <a:schemeClr val="bg1"/>
                </a:solidFill>
              </a:rPr>
              <a:t>was sitting to </a:t>
            </a:r>
            <a:r>
              <a:rPr lang="en-US" altLang="ko-KR" sz="3600" dirty="0" smtClean="0">
                <a:solidFill>
                  <a:schemeClr val="accent4">
                    <a:lumMod val="50000"/>
                  </a:schemeClr>
                </a:solidFill>
              </a:rPr>
              <a:t>Sassy’s</a:t>
            </a:r>
            <a:r>
              <a:rPr lang="en-US" altLang="ko-KR" sz="3600" dirty="0" smtClean="0">
                <a:solidFill>
                  <a:schemeClr val="bg1"/>
                </a:solidFill>
              </a:rPr>
              <a:t> right.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altLang="ko-KR" sz="3600" dirty="0" smtClean="0">
                <a:solidFill>
                  <a:schemeClr val="accent4">
                    <a:lumMod val="75000"/>
                  </a:schemeClr>
                </a:solidFill>
              </a:rPr>
              <a:t>Ginger</a:t>
            </a:r>
            <a:r>
              <a:rPr lang="en-US" altLang="ko-KR" sz="3600" dirty="0" smtClean="0">
                <a:solidFill>
                  <a:schemeClr val="bg1"/>
                </a:solidFill>
              </a:rPr>
              <a:t> was not sitting across from </a:t>
            </a:r>
            <a:r>
              <a:rPr lang="en-US" altLang="ko-KR" sz="3600" dirty="0" smtClean="0">
                <a:solidFill>
                  <a:srgbClr val="C00000"/>
                </a:solidFill>
              </a:rPr>
              <a:t>Mr. Mittens</a:t>
            </a:r>
            <a:r>
              <a:rPr lang="en-US" altLang="ko-KR" sz="3600" dirty="0" smtClean="0">
                <a:solidFill>
                  <a:schemeClr val="bg1"/>
                </a:solidFill>
              </a:rPr>
              <a:t>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altLang="ko-KR" sz="3600" dirty="0" smtClean="0">
                <a:solidFill>
                  <a:srgbClr val="7030A0"/>
                </a:solidFill>
              </a:rPr>
              <a:t>Duchess</a:t>
            </a:r>
            <a:r>
              <a:rPr lang="en-US" altLang="ko-KR" sz="3600" dirty="0" smtClean="0">
                <a:solidFill>
                  <a:schemeClr val="bg1"/>
                </a:solidFill>
              </a:rPr>
              <a:t> was sitting in front of the fish bowl.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altLang="ko-KR" sz="3600" dirty="0" smtClean="0">
                <a:solidFill>
                  <a:srgbClr val="0070C0"/>
                </a:solidFill>
              </a:rPr>
              <a:t>Tom Cat </a:t>
            </a:r>
            <a:r>
              <a:rPr lang="en-US" altLang="ko-KR" sz="3600" dirty="0" smtClean="0">
                <a:solidFill>
                  <a:schemeClr val="bg1"/>
                </a:solidFill>
              </a:rPr>
              <a:t>was not sitting next to </a:t>
            </a:r>
            <a:r>
              <a:rPr lang="en-US" altLang="ko-KR" sz="3600" dirty="0" smtClean="0">
                <a:solidFill>
                  <a:schemeClr val="accent6">
                    <a:lumMod val="75000"/>
                  </a:schemeClr>
                </a:solidFill>
              </a:rPr>
              <a:t>Pip Squeak</a:t>
            </a:r>
            <a:r>
              <a:rPr lang="en-US" altLang="ko-KR" sz="3600" dirty="0" smtClean="0">
                <a:solidFill>
                  <a:schemeClr val="bg1"/>
                </a:solidFill>
              </a:rPr>
              <a:t>.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altLang="ko-KR" sz="3600" dirty="0" smtClean="0">
                <a:solidFill>
                  <a:schemeClr val="accent6">
                    <a:lumMod val="75000"/>
                  </a:schemeClr>
                </a:solidFill>
              </a:rPr>
              <a:t>Pip Squeak </a:t>
            </a:r>
            <a:r>
              <a:rPr lang="en-US" altLang="ko-KR" sz="3600" dirty="0" smtClean="0">
                <a:solidFill>
                  <a:schemeClr val="bg1"/>
                </a:solidFill>
              </a:rPr>
              <a:t>was sitting 3 seats from </a:t>
            </a:r>
            <a:r>
              <a:rPr lang="en-US" altLang="ko-KR" sz="3600" dirty="0" smtClean="0">
                <a:solidFill>
                  <a:srgbClr val="C00000"/>
                </a:solidFill>
              </a:rPr>
              <a:t>Mr. Mittens</a:t>
            </a:r>
            <a:r>
              <a:rPr lang="en-US" altLang="ko-KR" sz="3600" dirty="0" smtClean="0">
                <a:solidFill>
                  <a:schemeClr val="bg1"/>
                </a:solidFill>
              </a:rPr>
              <a:t>. </a:t>
            </a:r>
            <a:endParaRPr lang="ko-KR" altLang="en-US" sz="3600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790" y="228096"/>
            <a:ext cx="2121654" cy="22100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2" descr="Image result for answer?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1291" y="4565832"/>
            <a:ext cx="2508675" cy="250031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94092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3426681" y="812799"/>
            <a:ext cx="5394038" cy="5394038"/>
          </a:xfrm>
          <a:prstGeom prst="ellipse">
            <a:avLst/>
          </a:prstGeom>
          <a:solidFill>
            <a:schemeClr val="tx1"/>
          </a:solidFill>
          <a:ln w="76200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7730" t="1862" r="10474" b="13872"/>
          <a:stretch/>
        </p:blipFill>
        <p:spPr>
          <a:xfrm>
            <a:off x="3713020" y="541039"/>
            <a:ext cx="4746120" cy="5889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3">
            <a:hlinkClick r:id="rId3" action="ppaction://hlinksldjump"/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8466354" y="5390095"/>
            <a:ext cx="322716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8000" dirty="0" smtClean="0">
                <a:solidFill>
                  <a:schemeClr val="bg1"/>
                </a:solidFill>
                <a:latin typeface="MurrayHill Bd BT" pitchFamily="2" charset="0"/>
              </a:rPr>
              <a:t>Tom Cat</a:t>
            </a:r>
            <a:endParaRPr lang="ko-KR" altLang="en-US" sz="8000" dirty="0">
              <a:solidFill>
                <a:schemeClr val="bg1"/>
              </a:solidFill>
              <a:latin typeface="MurrayHill Bd B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443717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8052" t="8275" r="9870" b="12704"/>
          <a:stretch/>
        </p:blipFill>
        <p:spPr>
          <a:xfrm>
            <a:off x="10467227" y="2807215"/>
            <a:ext cx="1490159" cy="15986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7030A0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12809" t="6805" r="19551" b="21006"/>
          <a:stretch/>
        </p:blipFill>
        <p:spPr>
          <a:xfrm>
            <a:off x="3541514" y="4945221"/>
            <a:ext cx="1419424" cy="17259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C00000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l="7730" t="1862" r="10474" b="13872"/>
          <a:stretch/>
        </p:blipFill>
        <p:spPr>
          <a:xfrm>
            <a:off x="258235" y="2486548"/>
            <a:ext cx="1546747" cy="19192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0070C0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/>
          <a:srcRect l="24791" t="30460" r="29551" b="19655"/>
          <a:stretch/>
        </p:blipFill>
        <p:spPr>
          <a:xfrm>
            <a:off x="7664160" y="0"/>
            <a:ext cx="959924" cy="12779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92D050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/>
          <a:srcRect l="13583" t="4704" r="8197" b="13238"/>
          <a:stretch/>
        </p:blipFill>
        <p:spPr>
          <a:xfrm>
            <a:off x="3667893" y="0"/>
            <a:ext cx="1399688" cy="15715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accent4">
                <a:lumMod val="50000"/>
                <a:alpha val="65000"/>
              </a:scheme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8"/>
          <a:srcRect l="12857" t="4986" r="13674" b="18733"/>
          <a:stretch/>
        </p:blipFill>
        <p:spPr>
          <a:xfrm>
            <a:off x="7518554" y="5336624"/>
            <a:ext cx="848825" cy="13345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FFC000">
                <a:alpha val="65000"/>
              </a:srgbClr>
            </a:outerShdw>
          </a:effectLst>
        </p:spPr>
      </p:pic>
      <p:sp>
        <p:nvSpPr>
          <p:cNvPr id="8" name="Rectangle 7">
            <a:hlinkClick r:id="rId9" action="ppaction://hlinksldjump"/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3433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2219325" y="-266700"/>
            <a:ext cx="3486150" cy="3114676"/>
            <a:chOff x="2219325" y="-266700"/>
            <a:chExt cx="3486150" cy="3114676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4095750" y="2847975"/>
              <a:ext cx="1609725" cy="0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 flipV="1">
              <a:off x="2219325" y="847725"/>
              <a:ext cx="1876425" cy="2000250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5705475" y="-266700"/>
              <a:ext cx="0" cy="3114676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2219325" y="-161925"/>
              <a:ext cx="0" cy="1009651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/>
          <p:nvPr/>
        </p:nvGrpSpPr>
        <p:grpSpPr>
          <a:xfrm>
            <a:off x="6391275" y="-161925"/>
            <a:ext cx="3486150" cy="3009901"/>
            <a:chOff x="6391275" y="-161925"/>
            <a:chExt cx="3486150" cy="3009901"/>
          </a:xfrm>
        </p:grpSpPr>
        <p:cxnSp>
          <p:nvCxnSpPr>
            <p:cNvPr id="18" name="Straight Connector 17"/>
            <p:cNvCxnSpPr/>
            <p:nvPr/>
          </p:nvCxnSpPr>
          <p:spPr>
            <a:xfrm flipH="1">
              <a:off x="6391275" y="2847975"/>
              <a:ext cx="1609725" cy="0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8001000" y="847725"/>
              <a:ext cx="1876425" cy="2000250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6391275" y="-161925"/>
              <a:ext cx="0" cy="3009901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9877425" y="-161925"/>
              <a:ext cx="0" cy="1009651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2219325" y="3562350"/>
            <a:ext cx="3486150" cy="3476625"/>
            <a:chOff x="2219325" y="3562350"/>
            <a:chExt cx="3486150" cy="3476625"/>
          </a:xfrm>
        </p:grpSpPr>
        <p:cxnSp>
          <p:nvCxnSpPr>
            <p:cNvPr id="23" name="Straight Connector 22"/>
            <p:cNvCxnSpPr/>
            <p:nvPr/>
          </p:nvCxnSpPr>
          <p:spPr>
            <a:xfrm flipV="1">
              <a:off x="4095750" y="3562350"/>
              <a:ext cx="1609725" cy="0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>
              <a:off x="2219325" y="3562350"/>
              <a:ext cx="1876425" cy="2000250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5705475" y="3562350"/>
              <a:ext cx="0" cy="3371850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2219325" y="5562600"/>
              <a:ext cx="0" cy="1476375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6391275" y="3562350"/>
            <a:ext cx="4010025" cy="3371850"/>
            <a:chOff x="6391275" y="3562350"/>
            <a:chExt cx="4010025" cy="3371850"/>
          </a:xfrm>
        </p:grpSpPr>
        <p:cxnSp>
          <p:nvCxnSpPr>
            <p:cNvPr id="28" name="Straight Connector 27"/>
            <p:cNvCxnSpPr/>
            <p:nvPr/>
          </p:nvCxnSpPr>
          <p:spPr>
            <a:xfrm flipH="1" flipV="1">
              <a:off x="6391275" y="3562350"/>
              <a:ext cx="1609725" cy="0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8001000" y="3562350"/>
              <a:ext cx="2400300" cy="2447925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6391275" y="3562350"/>
              <a:ext cx="0" cy="3371850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H="1">
              <a:off x="10401300" y="6010275"/>
              <a:ext cx="0" cy="714375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>
            <a:off x="8153400" y="990600"/>
            <a:ext cx="4276725" cy="4572000"/>
            <a:chOff x="8153400" y="990600"/>
            <a:chExt cx="4276725" cy="4572000"/>
          </a:xfrm>
        </p:grpSpPr>
        <p:cxnSp>
          <p:nvCxnSpPr>
            <p:cNvPr id="33" name="Straight Connector 32"/>
            <p:cNvCxnSpPr/>
            <p:nvPr/>
          </p:nvCxnSpPr>
          <p:spPr>
            <a:xfrm flipV="1">
              <a:off x="8153400" y="990600"/>
              <a:ext cx="1876425" cy="2000250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8153400" y="3419475"/>
              <a:ext cx="2062163" cy="2143125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V="1">
              <a:off x="8153400" y="2914650"/>
              <a:ext cx="0" cy="504825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H="1">
              <a:off x="9982201" y="1057275"/>
              <a:ext cx="2209799" cy="0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H="1">
              <a:off x="10220326" y="5562600"/>
              <a:ext cx="2209799" cy="0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/>
          <p:cNvGrpSpPr/>
          <p:nvPr/>
        </p:nvGrpSpPr>
        <p:grpSpPr>
          <a:xfrm flipH="1">
            <a:off x="-290512" y="990600"/>
            <a:ext cx="4276725" cy="4572000"/>
            <a:chOff x="8153400" y="990600"/>
            <a:chExt cx="4276725" cy="4572000"/>
          </a:xfrm>
        </p:grpSpPr>
        <p:cxnSp>
          <p:nvCxnSpPr>
            <p:cNvPr id="42" name="Straight Connector 41"/>
            <p:cNvCxnSpPr/>
            <p:nvPr/>
          </p:nvCxnSpPr>
          <p:spPr>
            <a:xfrm flipV="1">
              <a:off x="8153400" y="990600"/>
              <a:ext cx="1876425" cy="2000250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8153400" y="3419475"/>
              <a:ext cx="2062163" cy="2143125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V="1">
              <a:off x="8153400" y="2914650"/>
              <a:ext cx="0" cy="504825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H="1">
              <a:off x="9982201" y="1057275"/>
              <a:ext cx="2209799" cy="0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H="1">
              <a:off x="10220326" y="5562600"/>
              <a:ext cx="2209799" cy="0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Rounded Rectangle 33"/>
          <p:cNvSpPr/>
          <p:nvPr/>
        </p:nvSpPr>
        <p:spPr>
          <a:xfrm>
            <a:off x="3507887" y="2282750"/>
            <a:ext cx="4951846" cy="2448577"/>
          </a:xfrm>
          <a:prstGeom prst="roundRect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Practice: </a:t>
            </a:r>
          </a:p>
          <a:p>
            <a:pPr algn="ctr"/>
            <a:r>
              <a:rPr lang="en-US" altLang="ko-KR" sz="3600" dirty="0" smtClean="0">
                <a:solidFill>
                  <a:srgbClr val="7030A0"/>
                </a:solidFill>
              </a:rPr>
              <a:t>Sassy is sitting </a:t>
            </a:r>
            <a:r>
              <a:rPr lang="en-US" altLang="ko-KR" sz="3600" b="1" dirty="0" smtClean="0">
                <a:solidFill>
                  <a:srgbClr val="7030A0"/>
                </a:solidFill>
              </a:rPr>
              <a:t>next to </a:t>
            </a:r>
            <a:r>
              <a:rPr lang="en-US" altLang="ko-KR" sz="3600" dirty="0" smtClean="0">
                <a:solidFill>
                  <a:srgbClr val="7030A0"/>
                </a:solidFill>
              </a:rPr>
              <a:t>Pip Squeak.</a:t>
            </a:r>
            <a:endParaRPr lang="ko-KR" altLang="en-US" sz="3600" dirty="0">
              <a:solidFill>
                <a:srgbClr val="7030A0"/>
              </a:solidFill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2"/>
          <a:srcRect l="24791" t="30460" r="29551" b="19655"/>
          <a:stretch/>
        </p:blipFill>
        <p:spPr>
          <a:xfrm>
            <a:off x="3813701" y="0"/>
            <a:ext cx="768658" cy="10233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92D050">
                <a:alpha val="65000"/>
              </a:srgbClr>
            </a:outerShdw>
          </a:effectLst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3"/>
          <a:srcRect l="8052" t="8275" r="9870" b="12704"/>
          <a:stretch/>
        </p:blipFill>
        <p:spPr>
          <a:xfrm>
            <a:off x="10249149" y="2589963"/>
            <a:ext cx="1490159" cy="15986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7030A0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12809" t="6805" r="19551" b="21006"/>
          <a:stretch/>
        </p:blipFill>
        <p:spPr>
          <a:xfrm>
            <a:off x="3345330" y="5160505"/>
            <a:ext cx="1419424" cy="17259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C00000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l="7730" t="1862" r="10474" b="13872"/>
          <a:stretch/>
        </p:blipFill>
        <p:spPr>
          <a:xfrm>
            <a:off x="7521486" y="0"/>
            <a:ext cx="1546747" cy="19192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0070C0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/>
          <a:srcRect l="13583" t="4704" r="8197" b="13238"/>
          <a:stretch/>
        </p:blipFill>
        <p:spPr>
          <a:xfrm>
            <a:off x="513647" y="2502947"/>
            <a:ext cx="1399688" cy="15715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accent4">
                <a:lumMod val="50000"/>
                <a:alpha val="65000"/>
              </a:schemeClr>
            </a:outerShdw>
          </a:effectLst>
        </p:spPr>
      </p:pic>
      <p:sp>
        <p:nvSpPr>
          <p:cNvPr id="10" name="Rounded Rectangle 9"/>
          <p:cNvSpPr/>
          <p:nvPr/>
        </p:nvSpPr>
        <p:spPr>
          <a:xfrm>
            <a:off x="3507887" y="2282750"/>
            <a:ext cx="4951846" cy="2448577"/>
          </a:xfrm>
          <a:prstGeom prst="roundRect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Practice: </a:t>
            </a:r>
          </a:p>
          <a:p>
            <a:pPr algn="ctr"/>
            <a:r>
              <a:rPr lang="en-US" altLang="ko-KR" sz="3600" dirty="0" smtClean="0">
                <a:solidFill>
                  <a:srgbClr val="7030A0"/>
                </a:solidFill>
              </a:rPr>
              <a:t>Ginger is sitting </a:t>
            </a:r>
            <a:r>
              <a:rPr lang="en-US" altLang="ko-KR" sz="3600" b="1" dirty="0" smtClean="0">
                <a:solidFill>
                  <a:srgbClr val="7030A0"/>
                </a:solidFill>
              </a:rPr>
              <a:t>next to </a:t>
            </a:r>
            <a:r>
              <a:rPr lang="en-US" altLang="ko-KR" sz="3600" dirty="0" smtClean="0">
                <a:solidFill>
                  <a:srgbClr val="7030A0"/>
                </a:solidFill>
              </a:rPr>
              <a:t>Mr. Mittens.</a:t>
            </a:r>
            <a:endParaRPr lang="ko-KR" altLang="en-US" sz="3600" dirty="0">
              <a:solidFill>
                <a:srgbClr val="7030A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/>
          <a:srcRect l="12857" t="4986" r="13674" b="18733"/>
          <a:stretch/>
        </p:blipFill>
        <p:spPr>
          <a:xfrm>
            <a:off x="8897704" y="5382538"/>
            <a:ext cx="848825" cy="13345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FFC000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664568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10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01600" y="90311"/>
            <a:ext cx="11977511" cy="6660445"/>
          </a:xfrm>
          <a:prstGeom prst="roundRect">
            <a:avLst/>
          </a:prstGeom>
          <a:ln>
            <a:solidFill>
              <a:schemeClr val="accent4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 unraveled the yarn?</a:t>
            </a:r>
          </a:p>
          <a:p>
            <a:pPr algn="ctr"/>
            <a:endParaRPr lang="en-US" altLang="ko-KR" sz="3600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altLang="ko-KR" sz="3600" dirty="0" smtClean="0">
                <a:solidFill>
                  <a:schemeClr val="accent4">
                    <a:lumMod val="50000"/>
                  </a:schemeClr>
                </a:solidFill>
              </a:rPr>
              <a:t>Sassy</a:t>
            </a:r>
            <a:r>
              <a:rPr lang="en-US" altLang="ko-KR" sz="3600" dirty="0" smtClean="0">
                <a:solidFill>
                  <a:schemeClr val="bg1"/>
                </a:solidFill>
              </a:rPr>
              <a:t> was sitting in front of a bell ball &amp; paw print.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altLang="ko-KR" sz="3600" dirty="0" smtClean="0">
                <a:solidFill>
                  <a:srgbClr val="7030A0"/>
                </a:solidFill>
              </a:rPr>
              <a:t>Duchess</a:t>
            </a:r>
            <a:r>
              <a:rPr lang="en-US" altLang="ko-KR" sz="3600" dirty="0" smtClean="0">
                <a:solidFill>
                  <a:schemeClr val="bg1"/>
                </a:solidFill>
              </a:rPr>
              <a:t> was sitting in front of a sock.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altLang="ko-KR" sz="3600" dirty="0" smtClean="0">
                <a:solidFill>
                  <a:schemeClr val="accent4">
                    <a:lumMod val="75000"/>
                  </a:schemeClr>
                </a:solidFill>
              </a:rPr>
              <a:t>Ginger</a:t>
            </a:r>
            <a:r>
              <a:rPr lang="en-US" altLang="ko-KR" sz="3600" dirty="0" smtClean="0">
                <a:solidFill>
                  <a:schemeClr val="bg1"/>
                </a:solidFill>
              </a:rPr>
              <a:t> was sitting across from </a:t>
            </a:r>
            <a:r>
              <a:rPr lang="en-US" altLang="ko-KR" sz="3600" dirty="0" smtClean="0">
                <a:solidFill>
                  <a:srgbClr val="C00000"/>
                </a:solidFill>
              </a:rPr>
              <a:t>Mr. Mittens</a:t>
            </a:r>
            <a:r>
              <a:rPr lang="en-US" altLang="ko-KR" sz="3600" dirty="0" smtClean="0">
                <a:solidFill>
                  <a:schemeClr val="bg1"/>
                </a:solidFill>
              </a:rPr>
              <a:t>.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altLang="ko-KR" sz="3600" dirty="0" smtClean="0">
                <a:solidFill>
                  <a:schemeClr val="accent6">
                    <a:lumMod val="75000"/>
                  </a:schemeClr>
                </a:solidFill>
              </a:rPr>
              <a:t>Pip Squeak </a:t>
            </a:r>
            <a:r>
              <a:rPr lang="en-US" altLang="ko-KR" sz="3600" dirty="0" smtClean="0">
                <a:solidFill>
                  <a:schemeClr val="bg1"/>
                </a:solidFill>
              </a:rPr>
              <a:t>was sitting 2 seats from </a:t>
            </a:r>
            <a:r>
              <a:rPr lang="en-US" altLang="ko-KR" sz="3600" dirty="0" smtClean="0">
                <a:solidFill>
                  <a:srgbClr val="0070C0"/>
                </a:solidFill>
              </a:rPr>
              <a:t>Tom Cat</a:t>
            </a:r>
            <a:r>
              <a:rPr lang="en-US" altLang="ko-KR" sz="3600" dirty="0" smtClean="0">
                <a:solidFill>
                  <a:schemeClr val="bg1"/>
                </a:solidFill>
              </a:rPr>
              <a:t>.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altLang="ko-KR" sz="3600" dirty="0" smtClean="0">
                <a:solidFill>
                  <a:schemeClr val="accent4">
                    <a:lumMod val="75000"/>
                  </a:schemeClr>
                </a:solidFill>
              </a:rPr>
              <a:t>Ginger</a:t>
            </a:r>
            <a:r>
              <a:rPr lang="en-US" altLang="ko-KR" sz="3600" dirty="0" smtClean="0">
                <a:solidFill>
                  <a:schemeClr val="bg1"/>
                </a:solidFill>
              </a:rPr>
              <a:t> was sitting to the right of a cat wearing a bow. </a:t>
            </a:r>
            <a:endParaRPr lang="ko-KR" altLang="en-US" sz="3600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874" y="292811"/>
            <a:ext cx="2215860" cy="21184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Image result for answer?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1291" y="4565832"/>
            <a:ext cx="2508675" cy="250031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49237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3426681" y="812799"/>
            <a:ext cx="5394038" cy="5394038"/>
          </a:xfrm>
          <a:prstGeom prst="ellipse">
            <a:avLst/>
          </a:prstGeom>
          <a:solidFill>
            <a:schemeClr val="tx1"/>
          </a:solidFill>
          <a:ln w="76200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7730" t="1862" r="10474" b="13872"/>
          <a:stretch/>
        </p:blipFill>
        <p:spPr>
          <a:xfrm>
            <a:off x="3713020" y="541039"/>
            <a:ext cx="4746120" cy="5889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3">
            <a:hlinkClick r:id="rId4" action="ppaction://hlinksldjump"/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8466355" y="5390095"/>
            <a:ext cx="322716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8000" dirty="0" smtClean="0">
                <a:solidFill>
                  <a:schemeClr val="bg1"/>
                </a:solidFill>
                <a:latin typeface="MurrayHill Bd BT" pitchFamily="2" charset="0"/>
              </a:rPr>
              <a:t>Tom Cat</a:t>
            </a:r>
            <a:endParaRPr lang="ko-KR" altLang="en-US" sz="8000" dirty="0">
              <a:solidFill>
                <a:schemeClr val="bg1"/>
              </a:solidFill>
              <a:latin typeface="MurrayHill Bd B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660920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8052" t="8275" r="9870" b="12704"/>
          <a:stretch/>
        </p:blipFill>
        <p:spPr>
          <a:xfrm>
            <a:off x="3784205" y="5228592"/>
            <a:ext cx="1490159" cy="15986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7030A0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12809" t="6805" r="19551" b="21006"/>
          <a:stretch/>
        </p:blipFill>
        <p:spPr>
          <a:xfrm>
            <a:off x="99520" y="2643735"/>
            <a:ext cx="1419424" cy="17259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C00000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l="7730" t="1862" r="10474" b="13872"/>
          <a:stretch/>
        </p:blipFill>
        <p:spPr>
          <a:xfrm>
            <a:off x="7423234" y="4823347"/>
            <a:ext cx="1546747" cy="19192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0070C0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/>
          <a:srcRect l="24791" t="30460" r="29551" b="19655"/>
          <a:stretch/>
        </p:blipFill>
        <p:spPr>
          <a:xfrm>
            <a:off x="7224154" y="3079"/>
            <a:ext cx="959924" cy="12779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92D050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/>
          <a:srcRect l="13583" t="4704" r="8197" b="13238"/>
          <a:stretch/>
        </p:blipFill>
        <p:spPr>
          <a:xfrm>
            <a:off x="3532427" y="0"/>
            <a:ext cx="1399688" cy="15715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accent4">
                <a:lumMod val="50000"/>
                <a:alpha val="65000"/>
              </a:scheme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8"/>
          <a:srcRect l="12857" t="4986" r="13674" b="18733"/>
          <a:stretch/>
        </p:blipFill>
        <p:spPr>
          <a:xfrm>
            <a:off x="10769754" y="2839436"/>
            <a:ext cx="848825" cy="13345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FFC000">
                <a:alpha val="65000"/>
              </a:srgbClr>
            </a:outerShdw>
          </a:effectLst>
        </p:spPr>
      </p:pic>
      <p:sp>
        <p:nvSpPr>
          <p:cNvPr id="8" name="Rectangle 7">
            <a:hlinkClick r:id="rId9" action="ppaction://hlinksldjump"/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6619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9780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2219325" y="-266700"/>
            <a:ext cx="3486150" cy="3114676"/>
            <a:chOff x="2219325" y="-266700"/>
            <a:chExt cx="3486150" cy="3114676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4095750" y="2847975"/>
              <a:ext cx="1609725" cy="0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 flipV="1">
              <a:off x="2219325" y="847725"/>
              <a:ext cx="1876425" cy="2000250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V="1">
              <a:off x="5705475" y="-266700"/>
              <a:ext cx="0" cy="3114676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2219325" y="-161925"/>
              <a:ext cx="0" cy="1009651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6391275" y="-161925"/>
            <a:ext cx="3486150" cy="3009901"/>
            <a:chOff x="6391275" y="-161925"/>
            <a:chExt cx="3486150" cy="3009901"/>
          </a:xfrm>
        </p:grpSpPr>
        <p:cxnSp>
          <p:nvCxnSpPr>
            <p:cNvPr id="21" name="Straight Connector 20"/>
            <p:cNvCxnSpPr/>
            <p:nvPr/>
          </p:nvCxnSpPr>
          <p:spPr>
            <a:xfrm flipH="1">
              <a:off x="6391275" y="2847975"/>
              <a:ext cx="1609725" cy="0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8001000" y="847725"/>
              <a:ext cx="1876425" cy="2000250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6391275" y="-161925"/>
              <a:ext cx="0" cy="3009901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9877425" y="-161925"/>
              <a:ext cx="0" cy="1009651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2219325" y="3562350"/>
            <a:ext cx="3486150" cy="3476625"/>
            <a:chOff x="2219325" y="3562350"/>
            <a:chExt cx="3486150" cy="3476625"/>
          </a:xfrm>
        </p:grpSpPr>
        <p:cxnSp>
          <p:nvCxnSpPr>
            <p:cNvPr id="26" name="Straight Connector 25"/>
            <p:cNvCxnSpPr/>
            <p:nvPr/>
          </p:nvCxnSpPr>
          <p:spPr>
            <a:xfrm flipV="1">
              <a:off x="4095750" y="3562350"/>
              <a:ext cx="1609725" cy="0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>
              <a:off x="2219325" y="3562350"/>
              <a:ext cx="1876425" cy="2000250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5705475" y="3562350"/>
              <a:ext cx="0" cy="3371850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2219325" y="5562600"/>
              <a:ext cx="0" cy="1476375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6391275" y="3562350"/>
            <a:ext cx="4010025" cy="3371850"/>
            <a:chOff x="6391275" y="3562350"/>
            <a:chExt cx="4010025" cy="3371850"/>
          </a:xfrm>
        </p:grpSpPr>
        <p:cxnSp>
          <p:nvCxnSpPr>
            <p:cNvPr id="31" name="Straight Connector 30"/>
            <p:cNvCxnSpPr/>
            <p:nvPr/>
          </p:nvCxnSpPr>
          <p:spPr>
            <a:xfrm flipH="1" flipV="1">
              <a:off x="6391275" y="3562350"/>
              <a:ext cx="1609725" cy="0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8001000" y="3562350"/>
              <a:ext cx="2400300" cy="2447925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391275" y="3562350"/>
              <a:ext cx="0" cy="3371850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H="1">
              <a:off x="10401300" y="6010275"/>
              <a:ext cx="0" cy="714375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/>
          <p:cNvGrpSpPr/>
          <p:nvPr/>
        </p:nvGrpSpPr>
        <p:grpSpPr>
          <a:xfrm>
            <a:off x="8153400" y="990600"/>
            <a:ext cx="4276725" cy="4572000"/>
            <a:chOff x="8153400" y="990600"/>
            <a:chExt cx="4276725" cy="4572000"/>
          </a:xfrm>
        </p:grpSpPr>
        <p:cxnSp>
          <p:nvCxnSpPr>
            <p:cNvPr id="39" name="Straight Connector 38"/>
            <p:cNvCxnSpPr/>
            <p:nvPr/>
          </p:nvCxnSpPr>
          <p:spPr>
            <a:xfrm flipV="1">
              <a:off x="8153400" y="990600"/>
              <a:ext cx="1876425" cy="2000250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8153400" y="3419475"/>
              <a:ext cx="2062163" cy="2143125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V="1">
              <a:off x="8153400" y="2914650"/>
              <a:ext cx="0" cy="504825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H="1">
              <a:off x="9982201" y="1057275"/>
              <a:ext cx="2209799" cy="0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H="1">
              <a:off x="10220326" y="5562600"/>
              <a:ext cx="2209799" cy="0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 flipH="1">
            <a:off x="-290512" y="990600"/>
            <a:ext cx="4276725" cy="4572000"/>
            <a:chOff x="8153400" y="990600"/>
            <a:chExt cx="4276725" cy="4572000"/>
          </a:xfrm>
        </p:grpSpPr>
        <p:cxnSp>
          <p:nvCxnSpPr>
            <p:cNvPr id="45" name="Straight Connector 44"/>
            <p:cNvCxnSpPr/>
            <p:nvPr/>
          </p:nvCxnSpPr>
          <p:spPr>
            <a:xfrm flipV="1">
              <a:off x="8153400" y="990600"/>
              <a:ext cx="1876425" cy="2000250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8153400" y="3419475"/>
              <a:ext cx="2062163" cy="2143125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V="1">
              <a:off x="8153400" y="2914650"/>
              <a:ext cx="0" cy="504825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H="1">
              <a:off x="9982201" y="1057275"/>
              <a:ext cx="2209799" cy="0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H="1">
              <a:off x="10220326" y="5562600"/>
              <a:ext cx="2209799" cy="0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Rounded Rectangle 33"/>
          <p:cNvSpPr/>
          <p:nvPr/>
        </p:nvSpPr>
        <p:spPr>
          <a:xfrm>
            <a:off x="3507887" y="2282750"/>
            <a:ext cx="4951846" cy="2448577"/>
          </a:xfrm>
          <a:prstGeom prst="roundRect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Practice: </a:t>
            </a:r>
          </a:p>
          <a:p>
            <a:pPr algn="ctr"/>
            <a:r>
              <a:rPr lang="en-US" altLang="ko-KR" sz="3600" dirty="0" smtClean="0">
                <a:solidFill>
                  <a:srgbClr val="7030A0"/>
                </a:solidFill>
              </a:rPr>
              <a:t>Ginger is sitting </a:t>
            </a:r>
            <a:r>
              <a:rPr lang="en-US" altLang="ko-KR" sz="3600" b="1" dirty="0" smtClean="0">
                <a:solidFill>
                  <a:srgbClr val="7030A0"/>
                </a:solidFill>
              </a:rPr>
              <a:t>to the left of </a:t>
            </a:r>
            <a:r>
              <a:rPr lang="en-US" altLang="ko-KR" sz="3600" dirty="0" smtClean="0">
                <a:solidFill>
                  <a:srgbClr val="7030A0"/>
                </a:solidFill>
              </a:rPr>
              <a:t>Mr. Mittens.</a:t>
            </a:r>
            <a:endParaRPr lang="ko-KR" altLang="en-US" sz="3600" dirty="0">
              <a:solidFill>
                <a:srgbClr val="7030A0"/>
              </a:solidFill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2"/>
          <a:srcRect l="24791" t="30460" r="29551" b="19655"/>
          <a:stretch/>
        </p:blipFill>
        <p:spPr>
          <a:xfrm>
            <a:off x="3813701" y="0"/>
            <a:ext cx="768658" cy="10233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92D050">
                <a:alpha val="65000"/>
              </a:srgbClr>
            </a:outerShdw>
          </a:effectLst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3"/>
          <a:srcRect l="8052" t="8275" r="9870" b="12704"/>
          <a:stretch/>
        </p:blipFill>
        <p:spPr>
          <a:xfrm>
            <a:off x="10249149" y="2589963"/>
            <a:ext cx="1490159" cy="15986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7030A0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12809" t="6805" r="19551" b="21006"/>
          <a:stretch/>
        </p:blipFill>
        <p:spPr>
          <a:xfrm>
            <a:off x="3386039" y="5147303"/>
            <a:ext cx="1419424" cy="17259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C00000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l="7730" t="1862" r="10474" b="13872"/>
          <a:stretch/>
        </p:blipFill>
        <p:spPr>
          <a:xfrm>
            <a:off x="7456831" y="0"/>
            <a:ext cx="1546747" cy="19192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0070C0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/>
          <a:srcRect l="13583" t="4704" r="8197" b="13238"/>
          <a:stretch/>
        </p:blipFill>
        <p:spPr>
          <a:xfrm>
            <a:off x="513647" y="2502947"/>
            <a:ext cx="1399688" cy="15715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accent4">
                <a:lumMod val="50000"/>
                <a:alpha val="65000"/>
              </a:scheme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/>
          <a:srcRect l="12857" t="4986" r="13674" b="18733"/>
          <a:stretch/>
        </p:blipFill>
        <p:spPr>
          <a:xfrm>
            <a:off x="8897704" y="5382538"/>
            <a:ext cx="848825" cy="13345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FFC000">
                <a:alpha val="65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/>
          <a:srcRect l="13583" t="4704" r="8197" b="13238"/>
          <a:stretch/>
        </p:blipFill>
        <p:spPr>
          <a:xfrm>
            <a:off x="3581778" y="-274100"/>
            <a:ext cx="1399688" cy="15715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accent4">
                <a:lumMod val="50000"/>
                <a:alpha val="65000"/>
              </a:scheme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/>
          <a:srcRect l="12857" t="4986" r="13674" b="18733"/>
          <a:stretch/>
        </p:blipFill>
        <p:spPr>
          <a:xfrm>
            <a:off x="869646" y="2722002"/>
            <a:ext cx="848825" cy="13345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FFC000">
                <a:alpha val="65000"/>
              </a:srgbClr>
            </a:outerShdw>
          </a:effectLst>
        </p:spPr>
      </p:pic>
      <p:sp>
        <p:nvSpPr>
          <p:cNvPr id="14" name="Rounded Rectangle 13"/>
          <p:cNvSpPr/>
          <p:nvPr/>
        </p:nvSpPr>
        <p:spPr>
          <a:xfrm>
            <a:off x="3507887" y="2282750"/>
            <a:ext cx="4951846" cy="2448577"/>
          </a:xfrm>
          <a:prstGeom prst="roundRect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Practice: </a:t>
            </a:r>
          </a:p>
          <a:p>
            <a:pPr algn="ctr"/>
            <a:r>
              <a:rPr lang="en-US" altLang="ko-KR" sz="3600" dirty="0" smtClean="0">
                <a:solidFill>
                  <a:srgbClr val="7030A0"/>
                </a:solidFill>
              </a:rPr>
              <a:t>Sassy is sitting </a:t>
            </a:r>
            <a:r>
              <a:rPr lang="en-US" altLang="ko-KR" sz="3600" b="1" dirty="0" smtClean="0">
                <a:solidFill>
                  <a:srgbClr val="7030A0"/>
                </a:solidFill>
              </a:rPr>
              <a:t>to the right of </a:t>
            </a:r>
            <a:r>
              <a:rPr lang="en-US" altLang="ko-KR" sz="3600" dirty="0" smtClean="0">
                <a:solidFill>
                  <a:srgbClr val="7030A0"/>
                </a:solidFill>
              </a:rPr>
              <a:t>Tom Cat.</a:t>
            </a:r>
            <a:endParaRPr lang="ko-KR" altLang="en-US" sz="36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2870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1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2219325" y="-266700"/>
            <a:ext cx="3486150" cy="3114676"/>
            <a:chOff x="2219325" y="-266700"/>
            <a:chExt cx="3486150" cy="3114676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4095750" y="2847975"/>
              <a:ext cx="1609725" cy="0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 flipV="1">
              <a:off x="2219325" y="847725"/>
              <a:ext cx="1876425" cy="2000250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5705475" y="-266700"/>
              <a:ext cx="0" cy="3114676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2219325" y="-161925"/>
              <a:ext cx="0" cy="1009651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6391275" y="-161925"/>
            <a:ext cx="3486150" cy="3009901"/>
            <a:chOff x="6391275" y="-161925"/>
            <a:chExt cx="3486150" cy="3009901"/>
          </a:xfrm>
        </p:grpSpPr>
        <p:cxnSp>
          <p:nvCxnSpPr>
            <p:cNvPr id="25" name="Straight Connector 24"/>
            <p:cNvCxnSpPr/>
            <p:nvPr/>
          </p:nvCxnSpPr>
          <p:spPr>
            <a:xfrm flipH="1">
              <a:off x="6391275" y="2847975"/>
              <a:ext cx="1609725" cy="0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V="1">
              <a:off x="8001000" y="847725"/>
              <a:ext cx="1876425" cy="2000250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V="1">
              <a:off x="6391275" y="-161925"/>
              <a:ext cx="0" cy="3009901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V="1">
              <a:off x="9877425" y="-161925"/>
              <a:ext cx="0" cy="1009651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2219325" y="3562350"/>
            <a:ext cx="3486150" cy="3476625"/>
            <a:chOff x="2219325" y="3562350"/>
            <a:chExt cx="3486150" cy="3476625"/>
          </a:xfrm>
        </p:grpSpPr>
        <p:cxnSp>
          <p:nvCxnSpPr>
            <p:cNvPr id="30" name="Straight Connector 29"/>
            <p:cNvCxnSpPr/>
            <p:nvPr/>
          </p:nvCxnSpPr>
          <p:spPr>
            <a:xfrm flipV="1">
              <a:off x="4095750" y="3562350"/>
              <a:ext cx="1609725" cy="0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H="1">
              <a:off x="2219325" y="3562350"/>
              <a:ext cx="1876425" cy="2000250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5705475" y="3562350"/>
              <a:ext cx="0" cy="3371850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2219325" y="5562600"/>
              <a:ext cx="0" cy="1476375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/>
          <p:cNvGrpSpPr/>
          <p:nvPr/>
        </p:nvGrpSpPr>
        <p:grpSpPr>
          <a:xfrm>
            <a:off x="6391275" y="3562350"/>
            <a:ext cx="4010025" cy="3371850"/>
            <a:chOff x="6391275" y="3562350"/>
            <a:chExt cx="4010025" cy="3371850"/>
          </a:xfrm>
        </p:grpSpPr>
        <p:cxnSp>
          <p:nvCxnSpPr>
            <p:cNvPr id="38" name="Straight Connector 37"/>
            <p:cNvCxnSpPr/>
            <p:nvPr/>
          </p:nvCxnSpPr>
          <p:spPr>
            <a:xfrm flipH="1" flipV="1">
              <a:off x="6391275" y="3562350"/>
              <a:ext cx="1609725" cy="0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8001000" y="3562350"/>
              <a:ext cx="2400300" cy="2447925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6391275" y="3562350"/>
              <a:ext cx="0" cy="3371850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H="1">
              <a:off x="10401300" y="6010275"/>
              <a:ext cx="0" cy="714375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/>
          <p:cNvGrpSpPr/>
          <p:nvPr/>
        </p:nvGrpSpPr>
        <p:grpSpPr>
          <a:xfrm>
            <a:off x="8153400" y="990600"/>
            <a:ext cx="4276725" cy="4572000"/>
            <a:chOff x="8153400" y="990600"/>
            <a:chExt cx="4276725" cy="4572000"/>
          </a:xfrm>
        </p:grpSpPr>
        <p:cxnSp>
          <p:nvCxnSpPr>
            <p:cNvPr id="43" name="Straight Connector 42"/>
            <p:cNvCxnSpPr/>
            <p:nvPr/>
          </p:nvCxnSpPr>
          <p:spPr>
            <a:xfrm flipV="1">
              <a:off x="8153400" y="990600"/>
              <a:ext cx="1876425" cy="2000250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8153400" y="3419475"/>
              <a:ext cx="2062163" cy="2143125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V="1">
              <a:off x="8153400" y="2914650"/>
              <a:ext cx="0" cy="504825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H="1">
              <a:off x="9982201" y="1057275"/>
              <a:ext cx="2209799" cy="0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H="1">
              <a:off x="10220326" y="5562600"/>
              <a:ext cx="2209799" cy="0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/>
          <p:cNvGrpSpPr/>
          <p:nvPr/>
        </p:nvGrpSpPr>
        <p:grpSpPr>
          <a:xfrm flipH="1">
            <a:off x="-290512" y="990600"/>
            <a:ext cx="4276725" cy="4572000"/>
            <a:chOff x="8153400" y="990600"/>
            <a:chExt cx="4276725" cy="4572000"/>
          </a:xfrm>
        </p:grpSpPr>
        <p:cxnSp>
          <p:nvCxnSpPr>
            <p:cNvPr id="49" name="Straight Connector 48"/>
            <p:cNvCxnSpPr/>
            <p:nvPr/>
          </p:nvCxnSpPr>
          <p:spPr>
            <a:xfrm flipV="1">
              <a:off x="8153400" y="990600"/>
              <a:ext cx="1876425" cy="2000250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8153400" y="3419475"/>
              <a:ext cx="2062163" cy="2143125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V="1">
              <a:off x="8153400" y="2914650"/>
              <a:ext cx="0" cy="504825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H="1">
              <a:off x="9982201" y="1057275"/>
              <a:ext cx="2209799" cy="0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H="1">
              <a:off x="10220326" y="5562600"/>
              <a:ext cx="2209799" cy="0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2"/>
          <a:srcRect l="8052" t="8275" r="9870" b="12704"/>
          <a:stretch/>
        </p:blipFill>
        <p:spPr>
          <a:xfrm>
            <a:off x="10249149" y="2589963"/>
            <a:ext cx="1490159" cy="15986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7030A0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2809" t="6805" r="19551" b="21006"/>
          <a:stretch/>
        </p:blipFill>
        <p:spPr>
          <a:xfrm>
            <a:off x="3474054" y="5160505"/>
            <a:ext cx="1419424" cy="17259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C00000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7730" t="1862" r="10474" b="13872"/>
          <a:stretch/>
        </p:blipFill>
        <p:spPr>
          <a:xfrm>
            <a:off x="7476851" y="0"/>
            <a:ext cx="1546747" cy="19192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0070C0">
                <a:alpha val="65000"/>
              </a:srgbClr>
            </a:outerShdw>
          </a:effectLst>
        </p:spPr>
      </p:pic>
      <p:sp>
        <p:nvSpPr>
          <p:cNvPr id="14" name="Rounded Rectangle 13"/>
          <p:cNvSpPr/>
          <p:nvPr/>
        </p:nvSpPr>
        <p:spPr>
          <a:xfrm>
            <a:off x="3616469" y="2225734"/>
            <a:ext cx="4951846" cy="2448577"/>
          </a:xfrm>
          <a:prstGeom prst="roundRect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Practice: </a:t>
            </a:r>
          </a:p>
          <a:p>
            <a:pPr algn="ctr"/>
            <a:r>
              <a:rPr lang="en-US" altLang="ko-KR" sz="3600" dirty="0" smtClean="0">
                <a:solidFill>
                  <a:srgbClr val="7030A0"/>
                </a:solidFill>
              </a:rPr>
              <a:t>Pip Squeak is sitting </a:t>
            </a:r>
            <a:r>
              <a:rPr lang="en-US" altLang="ko-KR" sz="3600" b="1" dirty="0" smtClean="0">
                <a:solidFill>
                  <a:srgbClr val="7030A0"/>
                </a:solidFill>
              </a:rPr>
              <a:t>between</a:t>
            </a:r>
            <a:r>
              <a:rPr lang="en-US" altLang="ko-KR" sz="3600" dirty="0" smtClean="0">
                <a:solidFill>
                  <a:srgbClr val="7030A0"/>
                </a:solidFill>
              </a:rPr>
              <a:t> Sassy  and </a:t>
            </a:r>
            <a:br>
              <a:rPr lang="en-US" altLang="ko-KR" sz="3600" dirty="0" smtClean="0">
                <a:solidFill>
                  <a:srgbClr val="7030A0"/>
                </a:solidFill>
              </a:rPr>
            </a:br>
            <a:r>
              <a:rPr lang="en-US" altLang="ko-KR" sz="3600" dirty="0" smtClean="0">
                <a:solidFill>
                  <a:srgbClr val="7030A0"/>
                </a:solidFill>
              </a:rPr>
              <a:t>Mr. Mittens</a:t>
            </a:r>
            <a:endParaRPr lang="ko-KR" altLang="en-US" sz="3600" dirty="0">
              <a:solidFill>
                <a:srgbClr val="7030A0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/>
          <a:srcRect l="24791" t="30460" r="29551" b="19655"/>
          <a:stretch/>
        </p:blipFill>
        <p:spPr>
          <a:xfrm>
            <a:off x="8543636" y="5489093"/>
            <a:ext cx="959924" cy="12779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92D050">
                <a:alpha val="65000"/>
              </a:srgbClr>
            </a:outerShdw>
          </a:effectLst>
        </p:spPr>
      </p:pic>
      <p:sp>
        <p:nvSpPr>
          <p:cNvPr id="17" name="Rounded Rectangle 16"/>
          <p:cNvSpPr/>
          <p:nvPr/>
        </p:nvSpPr>
        <p:spPr>
          <a:xfrm>
            <a:off x="3616469" y="2260413"/>
            <a:ext cx="4951846" cy="2448577"/>
          </a:xfrm>
          <a:prstGeom prst="roundRect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Practice: </a:t>
            </a:r>
          </a:p>
          <a:p>
            <a:pPr algn="ctr"/>
            <a:r>
              <a:rPr lang="en-US" altLang="ko-KR" sz="3600" dirty="0" smtClean="0">
                <a:solidFill>
                  <a:srgbClr val="7030A0"/>
                </a:solidFill>
              </a:rPr>
              <a:t>Ginger is sitting </a:t>
            </a:r>
            <a:r>
              <a:rPr lang="en-US" altLang="ko-KR" sz="3600" b="1" dirty="0" smtClean="0">
                <a:solidFill>
                  <a:srgbClr val="7030A0"/>
                </a:solidFill>
              </a:rPr>
              <a:t>two seats away</a:t>
            </a:r>
            <a:r>
              <a:rPr lang="en-US" altLang="ko-KR" sz="3600" dirty="0" smtClean="0">
                <a:solidFill>
                  <a:srgbClr val="7030A0"/>
                </a:solidFill>
              </a:rPr>
              <a:t> from Duchess.  </a:t>
            </a:r>
            <a:endParaRPr lang="ko-KR" altLang="en-US" sz="3600" dirty="0">
              <a:solidFill>
                <a:srgbClr val="7030A0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6"/>
          <a:srcRect l="12857" t="4986" r="13674" b="18733"/>
          <a:stretch/>
        </p:blipFill>
        <p:spPr>
          <a:xfrm>
            <a:off x="3679158" y="0"/>
            <a:ext cx="848825" cy="13345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FFC000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2853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9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2219325" y="-266700"/>
            <a:ext cx="3486150" cy="3114676"/>
            <a:chOff x="2219325" y="-266700"/>
            <a:chExt cx="3486150" cy="3114676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4095750" y="2847975"/>
              <a:ext cx="1609725" cy="0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 flipV="1">
              <a:off x="2219325" y="847725"/>
              <a:ext cx="1876425" cy="2000250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5705475" y="-266700"/>
              <a:ext cx="0" cy="3114676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2219325" y="-161925"/>
              <a:ext cx="0" cy="1009651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6391275" y="-161925"/>
            <a:ext cx="3486150" cy="3009901"/>
            <a:chOff x="6391275" y="-161925"/>
            <a:chExt cx="3486150" cy="3009901"/>
          </a:xfrm>
        </p:grpSpPr>
        <p:cxnSp>
          <p:nvCxnSpPr>
            <p:cNvPr id="25" name="Straight Connector 24"/>
            <p:cNvCxnSpPr/>
            <p:nvPr/>
          </p:nvCxnSpPr>
          <p:spPr>
            <a:xfrm flipH="1">
              <a:off x="6391275" y="2847975"/>
              <a:ext cx="1609725" cy="0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V="1">
              <a:off x="8001000" y="847725"/>
              <a:ext cx="1876425" cy="2000250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V="1">
              <a:off x="6391275" y="-161925"/>
              <a:ext cx="0" cy="3009901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V="1">
              <a:off x="9877425" y="-161925"/>
              <a:ext cx="0" cy="1009651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2219325" y="3562350"/>
            <a:ext cx="3486150" cy="3476625"/>
            <a:chOff x="2219325" y="3562350"/>
            <a:chExt cx="3486150" cy="3476625"/>
          </a:xfrm>
        </p:grpSpPr>
        <p:cxnSp>
          <p:nvCxnSpPr>
            <p:cNvPr id="30" name="Straight Connector 29"/>
            <p:cNvCxnSpPr/>
            <p:nvPr/>
          </p:nvCxnSpPr>
          <p:spPr>
            <a:xfrm flipV="1">
              <a:off x="4095750" y="3562350"/>
              <a:ext cx="1609725" cy="0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H="1">
              <a:off x="2219325" y="3562350"/>
              <a:ext cx="1876425" cy="2000250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5705475" y="3562350"/>
              <a:ext cx="0" cy="3371850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2219325" y="5562600"/>
              <a:ext cx="0" cy="1476375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/>
          <p:cNvGrpSpPr/>
          <p:nvPr/>
        </p:nvGrpSpPr>
        <p:grpSpPr>
          <a:xfrm>
            <a:off x="6391275" y="3562350"/>
            <a:ext cx="4010025" cy="3371850"/>
            <a:chOff x="6391275" y="3562350"/>
            <a:chExt cx="4010025" cy="3371850"/>
          </a:xfrm>
        </p:grpSpPr>
        <p:cxnSp>
          <p:nvCxnSpPr>
            <p:cNvPr id="38" name="Straight Connector 37"/>
            <p:cNvCxnSpPr/>
            <p:nvPr/>
          </p:nvCxnSpPr>
          <p:spPr>
            <a:xfrm flipH="1" flipV="1">
              <a:off x="6391275" y="3562350"/>
              <a:ext cx="1609725" cy="0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8001000" y="3562350"/>
              <a:ext cx="2400300" cy="2447925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6391275" y="3562350"/>
              <a:ext cx="0" cy="3371850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H="1">
              <a:off x="10401300" y="6010275"/>
              <a:ext cx="0" cy="714375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/>
          <p:cNvGrpSpPr/>
          <p:nvPr/>
        </p:nvGrpSpPr>
        <p:grpSpPr>
          <a:xfrm>
            <a:off x="8153400" y="990600"/>
            <a:ext cx="4276725" cy="4572000"/>
            <a:chOff x="8153400" y="990600"/>
            <a:chExt cx="4276725" cy="4572000"/>
          </a:xfrm>
        </p:grpSpPr>
        <p:cxnSp>
          <p:nvCxnSpPr>
            <p:cNvPr id="43" name="Straight Connector 42"/>
            <p:cNvCxnSpPr/>
            <p:nvPr/>
          </p:nvCxnSpPr>
          <p:spPr>
            <a:xfrm flipV="1">
              <a:off x="8153400" y="990600"/>
              <a:ext cx="1876425" cy="2000250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8153400" y="3419475"/>
              <a:ext cx="2062163" cy="2143125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V="1">
              <a:off x="8153400" y="2914650"/>
              <a:ext cx="0" cy="504825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H="1">
              <a:off x="9982201" y="1057275"/>
              <a:ext cx="2209799" cy="0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H="1">
              <a:off x="10220326" y="5562600"/>
              <a:ext cx="2209799" cy="0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/>
          <p:cNvGrpSpPr/>
          <p:nvPr/>
        </p:nvGrpSpPr>
        <p:grpSpPr>
          <a:xfrm flipH="1">
            <a:off x="-290512" y="990600"/>
            <a:ext cx="4276725" cy="4572000"/>
            <a:chOff x="8153400" y="990600"/>
            <a:chExt cx="4276725" cy="4572000"/>
          </a:xfrm>
        </p:grpSpPr>
        <p:cxnSp>
          <p:nvCxnSpPr>
            <p:cNvPr id="49" name="Straight Connector 48"/>
            <p:cNvCxnSpPr/>
            <p:nvPr/>
          </p:nvCxnSpPr>
          <p:spPr>
            <a:xfrm flipV="1">
              <a:off x="8153400" y="990600"/>
              <a:ext cx="1876425" cy="2000250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8153400" y="3419475"/>
              <a:ext cx="2062163" cy="2143125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V="1">
              <a:off x="8153400" y="2914650"/>
              <a:ext cx="0" cy="504825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H="1">
              <a:off x="9982201" y="1057275"/>
              <a:ext cx="2209799" cy="0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H="1">
              <a:off x="10220326" y="5562600"/>
              <a:ext cx="2209799" cy="0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2"/>
          <a:srcRect l="8052" t="8275" r="9870" b="12704"/>
          <a:stretch/>
        </p:blipFill>
        <p:spPr>
          <a:xfrm>
            <a:off x="10249149" y="2589963"/>
            <a:ext cx="1490159" cy="15986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7030A0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2809" t="6805" r="19551" b="21006"/>
          <a:stretch/>
        </p:blipFill>
        <p:spPr>
          <a:xfrm>
            <a:off x="3474054" y="5160505"/>
            <a:ext cx="1419424" cy="17259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C00000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7730" t="1862" r="10474" b="13872"/>
          <a:stretch/>
        </p:blipFill>
        <p:spPr>
          <a:xfrm>
            <a:off x="7476851" y="0"/>
            <a:ext cx="1546747" cy="19192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0070C0">
                <a:alpha val="65000"/>
              </a:srgbClr>
            </a:outerShdw>
          </a:effectLst>
        </p:spPr>
      </p:pic>
      <p:sp>
        <p:nvSpPr>
          <p:cNvPr id="14" name="Rounded Rectangle 13"/>
          <p:cNvSpPr/>
          <p:nvPr/>
        </p:nvSpPr>
        <p:spPr>
          <a:xfrm>
            <a:off x="3715575" y="2337410"/>
            <a:ext cx="4951846" cy="2448577"/>
          </a:xfrm>
          <a:prstGeom prst="roundRect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Practice: </a:t>
            </a:r>
          </a:p>
          <a:p>
            <a:pPr algn="ctr"/>
            <a:r>
              <a:rPr lang="en-US" altLang="ko-KR" sz="3600" dirty="0" smtClean="0">
                <a:solidFill>
                  <a:srgbClr val="7030A0"/>
                </a:solidFill>
              </a:rPr>
              <a:t>Pip Squeak is sitting </a:t>
            </a:r>
            <a:r>
              <a:rPr lang="en-US" altLang="ko-KR" sz="3600" b="1" dirty="0" smtClean="0">
                <a:solidFill>
                  <a:srgbClr val="7030A0"/>
                </a:solidFill>
              </a:rPr>
              <a:t>across</a:t>
            </a:r>
            <a:r>
              <a:rPr lang="en-US" altLang="ko-KR" sz="3600" dirty="0" smtClean="0">
                <a:solidFill>
                  <a:srgbClr val="7030A0"/>
                </a:solidFill>
              </a:rPr>
              <a:t> from Tom Cat.</a:t>
            </a:r>
            <a:endParaRPr lang="ko-KR" altLang="en-US" sz="3600" dirty="0">
              <a:solidFill>
                <a:srgbClr val="7030A0"/>
              </a:solidFill>
            </a:endParaRPr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5"/>
          <a:srcRect l="24791" t="30460" r="29551" b="19655"/>
          <a:stretch/>
        </p:blipFill>
        <p:spPr>
          <a:xfrm>
            <a:off x="7680264" y="5490158"/>
            <a:ext cx="959924" cy="12779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92D050">
                <a:alpha val="65000"/>
              </a:srgbClr>
            </a:outerShdw>
          </a:effectLst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6"/>
          <a:srcRect l="13583" t="4704" r="8197" b="13238"/>
          <a:stretch/>
        </p:blipFill>
        <p:spPr>
          <a:xfrm>
            <a:off x="586042" y="2524185"/>
            <a:ext cx="1399688" cy="15715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accent4">
                <a:lumMod val="50000"/>
                <a:alpha val="65000"/>
              </a:schemeClr>
            </a:outerShdw>
          </a:effectLst>
        </p:spPr>
      </p:pic>
      <p:sp>
        <p:nvSpPr>
          <p:cNvPr id="56" name="Rounded Rectangle 55"/>
          <p:cNvSpPr/>
          <p:nvPr/>
        </p:nvSpPr>
        <p:spPr>
          <a:xfrm>
            <a:off x="3683144" y="2354740"/>
            <a:ext cx="4951846" cy="2448577"/>
          </a:xfrm>
          <a:prstGeom prst="roundRect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Practice: </a:t>
            </a:r>
          </a:p>
          <a:p>
            <a:pPr algn="ctr"/>
            <a:r>
              <a:rPr lang="en-US" altLang="ko-KR" sz="3600" dirty="0" smtClean="0">
                <a:solidFill>
                  <a:srgbClr val="7030A0"/>
                </a:solidFill>
              </a:rPr>
              <a:t>Sassy is sitting </a:t>
            </a:r>
            <a:r>
              <a:rPr lang="en-US" altLang="ko-KR" sz="3600" b="1" dirty="0" smtClean="0">
                <a:solidFill>
                  <a:srgbClr val="7030A0"/>
                </a:solidFill>
              </a:rPr>
              <a:t>across</a:t>
            </a:r>
            <a:r>
              <a:rPr lang="en-US" altLang="ko-KR" sz="3600" dirty="0" smtClean="0">
                <a:solidFill>
                  <a:srgbClr val="7030A0"/>
                </a:solidFill>
              </a:rPr>
              <a:t> from Duchess.</a:t>
            </a:r>
            <a:endParaRPr lang="ko-KR" altLang="en-US" sz="3600" dirty="0">
              <a:solidFill>
                <a:srgbClr val="7030A0"/>
              </a:solidFill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3678381" y="2347912"/>
            <a:ext cx="4951846" cy="2448577"/>
          </a:xfrm>
          <a:prstGeom prst="roundRect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Practice: </a:t>
            </a:r>
          </a:p>
          <a:p>
            <a:pPr algn="ctr"/>
            <a:r>
              <a:rPr lang="en-US" altLang="ko-KR" sz="3600" dirty="0" smtClean="0">
                <a:solidFill>
                  <a:srgbClr val="7030A0"/>
                </a:solidFill>
              </a:rPr>
              <a:t>Ginger is sitting across from Mr. Mittens. </a:t>
            </a:r>
            <a:endParaRPr lang="ko-KR" altLang="en-US" sz="3600" dirty="0">
              <a:solidFill>
                <a:srgbClr val="7030A0"/>
              </a:solidFill>
            </a:endParaRPr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7"/>
          <a:srcRect l="12857" t="4986" r="13674" b="18733"/>
          <a:stretch/>
        </p:blipFill>
        <p:spPr>
          <a:xfrm>
            <a:off x="3679158" y="0"/>
            <a:ext cx="848825" cy="13345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FFC000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790079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9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626</TotalTime>
  <Words>1271</Words>
  <Application>Microsoft Office PowerPoint</Application>
  <PresentationFormat>Widescreen</PresentationFormat>
  <Paragraphs>196</Paragraphs>
  <Slides>63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71" baseType="lpstr">
      <vt:lpstr>맑은 고딕</vt:lpstr>
      <vt:lpstr>Arial</vt:lpstr>
      <vt:lpstr>Calibri</vt:lpstr>
      <vt:lpstr>Calibri Light</vt:lpstr>
      <vt:lpstr>Gill Sans Ultra Bold Condensed</vt:lpstr>
      <vt:lpstr>MurrayHill Bd BT</vt:lpstr>
      <vt:lpstr>Segoe UI 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공주교대컴퓨터과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Cat Crimes</dc:title>
  <dc:creator>user</dc:creator>
  <cp:lastModifiedBy>user</cp:lastModifiedBy>
  <cp:revision>47</cp:revision>
  <dcterms:created xsi:type="dcterms:W3CDTF">2020-02-13T05:19:01Z</dcterms:created>
  <dcterms:modified xsi:type="dcterms:W3CDTF">2020-02-14T07:01:56Z</dcterms:modified>
</cp:coreProperties>
</file>