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58" r:id="rId5"/>
    <p:sldId id="340" r:id="rId6"/>
    <p:sldId id="342" r:id="rId7"/>
    <p:sldId id="343" r:id="rId8"/>
    <p:sldId id="344" r:id="rId9"/>
    <p:sldId id="262" r:id="rId10"/>
    <p:sldId id="259" r:id="rId11"/>
    <p:sldId id="277" r:id="rId12"/>
    <p:sldId id="307" r:id="rId13"/>
    <p:sldId id="362" r:id="rId14"/>
    <p:sldId id="275" r:id="rId15"/>
    <p:sldId id="283" r:id="rId16"/>
    <p:sldId id="291" r:id="rId17"/>
    <p:sldId id="305" r:id="rId18"/>
    <p:sldId id="318" r:id="rId19"/>
    <p:sldId id="367" r:id="rId20"/>
    <p:sldId id="353" r:id="rId21"/>
    <p:sldId id="315" r:id="rId22"/>
    <p:sldId id="282" r:id="rId23"/>
    <p:sldId id="335" r:id="rId24"/>
    <p:sldId id="333" r:id="rId25"/>
    <p:sldId id="313" r:id="rId26"/>
    <p:sldId id="311" r:id="rId27"/>
    <p:sldId id="298" r:id="rId28"/>
    <p:sldId id="328" r:id="rId29"/>
    <p:sldId id="360" r:id="rId30"/>
    <p:sldId id="309" r:id="rId31"/>
    <p:sldId id="327" r:id="rId32"/>
    <p:sldId id="266" r:id="rId33"/>
    <p:sldId id="325" r:id="rId34"/>
    <p:sldId id="365" r:id="rId35"/>
    <p:sldId id="364" r:id="rId36"/>
    <p:sldId id="304" r:id="rId37"/>
    <p:sldId id="329" r:id="rId38"/>
    <p:sldId id="349" r:id="rId39"/>
    <p:sldId id="290" r:id="rId40"/>
    <p:sldId id="269" r:id="rId41"/>
    <p:sldId id="299" r:id="rId42"/>
    <p:sldId id="285" r:id="rId43"/>
    <p:sldId id="276" r:id="rId44"/>
    <p:sldId id="330" r:id="rId45"/>
    <p:sldId id="267" r:id="rId46"/>
    <p:sldId id="265" r:id="rId47"/>
    <p:sldId id="271" r:id="rId48"/>
    <p:sldId id="264" r:id="rId49"/>
    <p:sldId id="279" r:id="rId50"/>
    <p:sldId id="278" r:id="rId51"/>
    <p:sldId id="281" r:id="rId52"/>
    <p:sldId id="293" r:id="rId53"/>
    <p:sldId id="296" r:id="rId54"/>
    <p:sldId id="366" r:id="rId55"/>
    <p:sldId id="310" r:id="rId56"/>
    <p:sldId id="272" r:id="rId57"/>
    <p:sldId id="350" r:id="rId58"/>
    <p:sldId id="331" r:id="rId59"/>
    <p:sldId id="268" r:id="rId60"/>
    <p:sldId id="280" r:id="rId61"/>
    <p:sldId id="306" r:id="rId62"/>
    <p:sldId id="363" r:id="rId63"/>
    <p:sldId id="332" r:id="rId64"/>
    <p:sldId id="308" r:id="rId65"/>
    <p:sldId id="284" r:id="rId66"/>
    <p:sldId id="287" r:id="rId67"/>
    <p:sldId id="289" r:id="rId68"/>
    <p:sldId id="297" r:id="rId69"/>
    <p:sldId id="300" r:id="rId70"/>
    <p:sldId id="301" r:id="rId71"/>
    <p:sldId id="359" r:id="rId72"/>
    <p:sldId id="286" r:id="rId73"/>
    <p:sldId id="314" r:id="rId74"/>
    <p:sldId id="292" r:id="rId75"/>
    <p:sldId id="319" r:id="rId76"/>
    <p:sldId id="334" r:id="rId77"/>
    <p:sldId id="336" r:id="rId78"/>
    <p:sldId id="294" r:id="rId79"/>
    <p:sldId id="270" r:id="rId80"/>
    <p:sldId id="317" r:id="rId81"/>
    <p:sldId id="312" r:id="rId82"/>
    <p:sldId id="263" r:id="rId83"/>
    <p:sldId id="352" r:id="rId84"/>
    <p:sldId id="351" r:id="rId85"/>
    <p:sldId id="361" r:id="rId86"/>
    <p:sldId id="358" r:id="rId87"/>
    <p:sldId id="274" r:id="rId88"/>
    <p:sldId id="288" r:id="rId89"/>
    <p:sldId id="295" r:id="rId90"/>
    <p:sldId id="303" r:id="rId91"/>
    <p:sldId id="302" r:id="rId92"/>
    <p:sldId id="316" r:id="rId93"/>
    <p:sldId id="326" r:id="rId9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821B"/>
    <a:srgbClr val="A68945"/>
    <a:srgbClr val="8BCA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9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E23-9DFF-482B-8677-DD72A121B3CC}" type="datetimeFigureOut">
              <a:rPr lang="ko-KR" altLang="en-US" smtClean="0"/>
              <a:t>2020-07-07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D1F3-85D5-41F6-BDB5-1484E1454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378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E23-9DFF-482B-8677-DD72A121B3CC}" type="datetimeFigureOut">
              <a:rPr lang="ko-KR" altLang="en-US" smtClean="0"/>
              <a:t>2020-07-07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D1F3-85D5-41F6-BDB5-1484E1454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3065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E23-9DFF-482B-8677-DD72A121B3CC}" type="datetimeFigureOut">
              <a:rPr lang="ko-KR" altLang="en-US" smtClean="0"/>
              <a:t>2020-07-07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D1F3-85D5-41F6-BDB5-1484E1454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559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E23-9DFF-482B-8677-DD72A121B3CC}" type="datetimeFigureOut">
              <a:rPr lang="ko-KR" altLang="en-US" smtClean="0"/>
              <a:t>2020-07-07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D1F3-85D5-41F6-BDB5-1484E1454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0275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E23-9DFF-482B-8677-DD72A121B3CC}" type="datetimeFigureOut">
              <a:rPr lang="ko-KR" altLang="en-US" smtClean="0"/>
              <a:t>2020-07-07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D1F3-85D5-41F6-BDB5-1484E1454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106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E23-9DFF-482B-8677-DD72A121B3CC}" type="datetimeFigureOut">
              <a:rPr lang="ko-KR" altLang="en-US" smtClean="0"/>
              <a:t>2020-07-07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D1F3-85D5-41F6-BDB5-1484E1454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6597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E23-9DFF-482B-8677-DD72A121B3CC}" type="datetimeFigureOut">
              <a:rPr lang="ko-KR" altLang="en-US" smtClean="0"/>
              <a:t>2020-07-07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D1F3-85D5-41F6-BDB5-1484E1454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7549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E23-9DFF-482B-8677-DD72A121B3CC}" type="datetimeFigureOut">
              <a:rPr lang="ko-KR" altLang="en-US" smtClean="0"/>
              <a:t>2020-07-07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D1F3-85D5-41F6-BDB5-1484E1454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5068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E23-9DFF-482B-8677-DD72A121B3CC}" type="datetimeFigureOut">
              <a:rPr lang="ko-KR" altLang="en-US" smtClean="0"/>
              <a:t>2020-07-07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D1F3-85D5-41F6-BDB5-1484E1454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0526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E23-9DFF-482B-8677-DD72A121B3CC}" type="datetimeFigureOut">
              <a:rPr lang="ko-KR" altLang="en-US" smtClean="0"/>
              <a:t>2020-07-07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D1F3-85D5-41F6-BDB5-1484E1454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6127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E23-9DFF-482B-8677-DD72A121B3CC}" type="datetimeFigureOut">
              <a:rPr lang="ko-KR" altLang="en-US" smtClean="0"/>
              <a:t>2020-07-07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D1F3-85D5-41F6-BDB5-1484E1454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2124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CA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84E23-9DFF-482B-8677-DD72A121B3CC}" type="datetimeFigureOut">
              <a:rPr lang="ko-KR" altLang="en-US" smtClean="0"/>
              <a:t>2020-07-07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1D1F3-85D5-41F6-BDB5-1484E1454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78481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52.png"/><Relationship Id="rId4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microsoft.com/office/2007/relationships/hdphoto" Target="../media/hdphoto13.wdp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houghtcatalog.com/jim-goad/2014/12/400-euphemisms-for-sexual-intercourse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3.wdp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6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7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8.wdp"/><Relationship Id="rId4" Type="http://schemas.openxmlformats.org/officeDocument/2006/relationships/image" Target="../media/image11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extstepenglish.com/love-words-english-funny-euphemisms-sex/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Relationship Id="rId5" Type="http://schemas.microsoft.com/office/2007/relationships/hdphoto" Target="../media/hdphoto30.wdp"/><Relationship Id="rId4" Type="http://schemas.openxmlformats.org/officeDocument/2006/relationships/image" Target="../media/image12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1.wdp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2.wdp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3.wdp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4.wdp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98" y="3328392"/>
            <a:ext cx="7375301" cy="35296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910" y="720185"/>
            <a:ext cx="10874062" cy="2016014"/>
          </a:xfrm>
        </p:spPr>
        <p:txBody>
          <a:bodyPr>
            <a:noAutofit/>
          </a:bodyPr>
          <a:lstStyle/>
          <a:p>
            <a:r>
              <a:rPr lang="en-US" altLang="ko-KR" sz="1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Euphemisms  </a:t>
            </a:r>
            <a:endParaRPr lang="ko-KR" altLang="en-US" sz="1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7786" y="2736199"/>
            <a:ext cx="9144000" cy="1655762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Let’s talk about the birds and the bees.</a:t>
            </a:r>
            <a:endParaRPr lang="ko-KR" alt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81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98" y="3328392"/>
            <a:ext cx="7375301" cy="35296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effectLst/>
                <a:latin typeface="Britannic Bold" panose="020B0903060703020204" pitchFamily="34" charset="0"/>
              </a:rPr>
              <a:t>Let’s start by looking at body parts</a:t>
            </a:r>
            <a:endParaRPr lang="en-US" sz="6000" dirty="0">
              <a:effectLst/>
              <a:latin typeface="Britannic Bold" panose="020B0903060703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69938" y="1640316"/>
            <a:ext cx="70521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Name the body part.</a:t>
            </a:r>
            <a:endParaRPr lang="en-US" sz="4800" dirty="0"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6917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29425" y="-770295"/>
            <a:ext cx="5362575" cy="80310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err="1" smtClean="0">
                <a:effectLst/>
                <a:latin typeface="Arial Black" panose="020B0A04020102020204" pitchFamily="34" charset="0"/>
              </a:rPr>
              <a:t>Tatas</a:t>
            </a:r>
            <a:r>
              <a:rPr lang="en-US" sz="8000" dirty="0" smtClean="0">
                <a:effectLst/>
                <a:latin typeface="Arial Black" panose="020B0A04020102020204" pitchFamily="34" charset="0"/>
              </a:rPr>
              <a:t>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5" y="3175132"/>
            <a:ext cx="2576507" cy="15759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919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Breasts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22666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126" y="0"/>
            <a:ext cx="45703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Box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327" y="4750681"/>
            <a:ext cx="2186860" cy="16380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88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Vagina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99100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Rear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576" y="0"/>
            <a:ext cx="482442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508" y="2897747"/>
            <a:ext cx="1416677" cy="9272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580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Butt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48294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10000" r="96300">
                        <a14:foregroundMark x1="24700" y1="75667" x2="18900" y2="88667"/>
                        <a14:foregroundMark x1="63200" y1="77933" x2="68100" y2="81933"/>
                        <a14:backgroundMark x1="73100" y1="58733" x2="71300" y2="71067"/>
                        <a14:backgroundMark x1="26000" y1="22067" x2="26700" y2="22667"/>
                        <a14:backgroundMark x1="28000" y1="19400" x2="28000" y2="19400"/>
                        <a14:backgroundMark x1="26200" y1="19400" x2="26200" y2="19400"/>
                        <a14:backgroundMark x1="28000" y1="21933" x2="28000" y2="21933"/>
                        <a14:backgroundMark x1="24900" y1="27800" x2="24900" y2="2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1" y="-16559"/>
            <a:ext cx="5995308" cy="89929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6792685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Large personality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1" b="100000" l="0" r="100000">
                        <a14:foregroundMark x1="57292" y1="46719" x2="25625" y2="87656"/>
                        <a14:foregroundMark x1="57917" y1="87656" x2="14375" y2="9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2115291"/>
            <a:ext cx="4491718" cy="59889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15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Large Breasts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35071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8" r="17356"/>
          <a:stretch/>
        </p:blipFill>
        <p:spPr>
          <a:xfrm>
            <a:off x="7705724" y="0"/>
            <a:ext cx="4486276" cy="6915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Schlong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5" y="4518157"/>
            <a:ext cx="2576507" cy="15759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670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Penis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83579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192" y="0"/>
            <a:ext cx="707780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Trouser Stick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935" y="2857500"/>
            <a:ext cx="1881164" cy="11506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172" y="6388778"/>
            <a:ext cx="670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Penis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01190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-3"/>
            <a:ext cx="51435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Poontang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2" b="9932"/>
          <a:stretch/>
        </p:blipFill>
        <p:spPr>
          <a:xfrm>
            <a:off x="7895496" y="3721994"/>
            <a:ext cx="3476549" cy="17040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832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Vagina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93499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312" y="-70199"/>
            <a:ext cx="4940041" cy="69983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Balls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085" y="2987899"/>
            <a:ext cx="1163847" cy="12170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67" y="3060939"/>
            <a:ext cx="1267696" cy="12119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172" y="6388778"/>
            <a:ext cx="1007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Testicles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89815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200" y="0"/>
            <a:ext cx="5130800" cy="6845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Balloons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7543" y="4419600"/>
            <a:ext cx="2462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Fun bags / Fun balloons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37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380" y="2693200"/>
            <a:ext cx="3532620" cy="3743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172" y="6388778"/>
            <a:ext cx="919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Breasts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99701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98" y="3328392"/>
            <a:ext cx="7375301" cy="35296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11500" dirty="0" smtClean="0">
                <a:latin typeface="Britannic Bold" panose="020B0903060703020204" pitchFamily="34" charset="0"/>
              </a:rPr>
              <a:t>Foreplay </a:t>
            </a:r>
            <a:endParaRPr lang="en-US" sz="11500" dirty="0">
              <a:latin typeface="Britannic Bold" panose="020B0903060703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812381"/>
            <a:ext cx="10515600" cy="150018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Seduction and getting ready for sex.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89980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573"/>
            <a:ext cx="12192000" cy="72451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Bollocks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921" y="3810797"/>
            <a:ext cx="1596267" cy="12377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1007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Testicles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47133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Cookie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34" y="0"/>
            <a:ext cx="457526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063" y="2044356"/>
            <a:ext cx="1118622" cy="10509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172" y="6388778"/>
            <a:ext cx="88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Vagina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24111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25" y="-827514"/>
            <a:ext cx="5362575" cy="95211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Package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29" y="3892911"/>
            <a:ext cx="4435165" cy="24958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2758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Testicles (sometimes penis)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35318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Derriere 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082" y="-3"/>
            <a:ext cx="916436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47" y="3694888"/>
            <a:ext cx="2279561" cy="15596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172" y="6388778"/>
            <a:ext cx="580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Butt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77523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476" y="1"/>
            <a:ext cx="780452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8144638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err="1" smtClean="0">
                <a:effectLst/>
                <a:latin typeface="Arial Black" panose="020B0A04020102020204" pitchFamily="34" charset="0"/>
              </a:rPr>
              <a:t>Badunkadonk</a:t>
            </a:r>
            <a:r>
              <a:rPr lang="en-US" sz="8000" dirty="0" smtClean="0">
                <a:effectLst/>
                <a:latin typeface="Arial Black" panose="020B0A04020102020204" pitchFamily="34" charset="0"/>
              </a:rPr>
              <a:t>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844" y="3428997"/>
            <a:ext cx="1519707" cy="9240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172" y="6388778"/>
            <a:ext cx="580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Butt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66963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65" y="0"/>
            <a:ext cx="5160135" cy="68801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Muff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3715">
            <a:off x="8436735" y="3845624"/>
            <a:ext cx="2350394" cy="2350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667" b="87222" l="29630" r="70963">
                        <a14:foregroundMark x1="56148" y1="69556" x2="63407" y2="64222"/>
                        <a14:foregroundMark x1="58963" y1="70222" x2="68148" y2="66000"/>
                        <a14:foregroundMark x1="36444" y1="79556" x2="35259" y2="80333"/>
                        <a14:foregroundMark x1="33630" y1="83111" x2="35259" y2="79556"/>
                        <a14:foregroundMark x1="34222" y1="85111" x2="37630" y2="82000"/>
                        <a14:foregroundMark x1="65630" y1="65333" x2="67852" y2="62889"/>
                        <a14:foregroundMark x1="63852" y1="64222" x2="67407" y2="60667"/>
                        <a14:backgroundMark x1="46963" y1="72778" x2="55407" y2="66667"/>
                        <a14:backgroundMark x1="45185" y1="74111" x2="37926" y2="76000"/>
                        <a14:backgroundMark x1="48741" y1="81000" x2="55111" y2="78556"/>
                        <a14:backgroundMark x1="64889" y1="70000" x2="58963" y2="75000"/>
                        <a14:backgroundMark x1="54963" y1="77889" x2="59407" y2="74444"/>
                        <a14:backgroundMark x1="46222" y1="72222" x2="47852" y2="64778"/>
                        <a14:backgroundMark x1="46667" y1="81222" x2="44000" y2="83111"/>
                        <a14:backgroundMark x1="48444" y1="81000" x2="52889" y2="79000"/>
                        <a14:backgroundMark x1="46667" y1="73556" x2="46667" y2="7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57" t="63244" r="29368" b="10737"/>
          <a:stretch/>
        </p:blipFill>
        <p:spPr>
          <a:xfrm>
            <a:off x="8371269" y="4340179"/>
            <a:ext cx="2305318" cy="17901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172" y="6388778"/>
            <a:ext cx="2058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Vagina (public hair)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592490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80" y="-80804"/>
            <a:ext cx="10414715" cy="69388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Love tunnel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821" y="4851656"/>
            <a:ext cx="2675126" cy="2006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88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Vagina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06447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39" y="-1"/>
            <a:ext cx="4943061" cy="6920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Pickle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7" b="100000" l="9874" r="89856">
                        <a14:backgroundMark x1="69479" y1="69838" x2="69210" y2="40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69" y="2726633"/>
            <a:ext cx="2474843" cy="2474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72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Penis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10657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8"/>
          <a:stretch/>
        </p:blipFill>
        <p:spPr>
          <a:xfrm>
            <a:off x="6416127" y="0"/>
            <a:ext cx="5775873" cy="7412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Wedding tackle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501" y="3245475"/>
            <a:ext cx="1572078" cy="15720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1007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Testicles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29225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err="1" smtClean="0">
                <a:effectLst/>
                <a:latin typeface="Arial Black" panose="020B0A04020102020204" pitchFamily="34" charset="0"/>
              </a:rPr>
              <a:t>Tukhus</a:t>
            </a:r>
            <a:r>
              <a:rPr lang="en-US" sz="8000" dirty="0" smtClean="0">
                <a:effectLst/>
                <a:latin typeface="Arial Black" panose="020B0A04020102020204" pitchFamily="34" charset="0"/>
              </a:rPr>
              <a:t>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-3"/>
            <a:ext cx="54864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205" y="2893849"/>
            <a:ext cx="2279561" cy="11501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580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Butt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98513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CA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98" y="3328392"/>
            <a:ext cx="7375301" cy="35296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effectLst/>
                <a:latin typeface="Britannic Bold" panose="020B0903060703020204" pitchFamily="34" charset="0"/>
              </a:rPr>
              <a:t>Let’s talk about</a:t>
            </a:r>
            <a:r>
              <a:rPr lang="en-US" sz="6000" dirty="0">
                <a:effectLst/>
                <a:latin typeface="Britannic Bold" panose="020B0903060703020204" pitchFamily="34" charset="0"/>
              </a:rPr>
              <a:t> </a:t>
            </a:r>
            <a:r>
              <a:rPr lang="en-US" sz="6000" u="sng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Britannic Bold" panose="020B0903060703020204" pitchFamily="34" charset="0"/>
              </a:rPr>
              <a:t>the birds and the bees.</a:t>
            </a:r>
            <a:r>
              <a:rPr lang="en-US" sz="6000" u="sng" dirty="0" smtClean="0">
                <a:effectLst/>
                <a:latin typeface="Britannic Bold" panose="020B0903060703020204" pitchFamily="34" charset="0"/>
              </a:rPr>
              <a:t> </a:t>
            </a:r>
            <a:endParaRPr lang="en-US" sz="6000" dirty="0">
              <a:effectLst/>
              <a:latin typeface="Britannic Bold" panose="020B0903060703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10573" y="1454255"/>
            <a:ext cx="1366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sex</a:t>
            </a:r>
            <a:endParaRPr lang="en-US" sz="48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86" y="2525747"/>
            <a:ext cx="4457700" cy="271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968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16" y="0"/>
            <a:ext cx="457088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err="1" smtClean="0">
                <a:effectLst/>
                <a:latin typeface="Arial Black" panose="020B0A04020102020204" pitchFamily="34" charset="0"/>
              </a:rPr>
              <a:t>Coochie</a:t>
            </a:r>
            <a:r>
              <a:rPr lang="en-US" sz="8000" dirty="0" smtClean="0">
                <a:effectLst/>
                <a:latin typeface="Arial Black" panose="020B0A04020102020204" pitchFamily="34" charset="0"/>
              </a:rPr>
              <a:t>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274" y="4277013"/>
            <a:ext cx="1730344" cy="13768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88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Vagina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9086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5"/>
          <a:stretch/>
        </p:blipFill>
        <p:spPr>
          <a:xfrm>
            <a:off x="6053070" y="0"/>
            <a:ext cx="613893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Scrotum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581">
            <a:off x="8084669" y="4407576"/>
            <a:ext cx="2365262" cy="12211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1007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Testicles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40549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75" y="-1"/>
            <a:ext cx="5419725" cy="77739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Melons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7543" y="4419600"/>
            <a:ext cx="2138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Watermelons if large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08" b="100000" l="388" r="100000">
                        <a14:backgroundMark x1="31068" y1="90388" x2="43398" y2="84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73" y="1833128"/>
            <a:ext cx="4107735" cy="41077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4172" y="6388778"/>
            <a:ext cx="919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Breasts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4987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464" y="0"/>
            <a:ext cx="50113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Arial Black" panose="020B0A04020102020204" pitchFamily="34" charset="0"/>
              </a:rPr>
              <a:t>The boys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089" y="3036685"/>
            <a:ext cx="1519707" cy="13678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1007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Testicles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99517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Rump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66" y="-3"/>
            <a:ext cx="548463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8" b="11428"/>
          <a:stretch/>
        </p:blipFill>
        <p:spPr>
          <a:xfrm rot="1854712">
            <a:off x="6655850" y="1416674"/>
            <a:ext cx="1976421" cy="10431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63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Butt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89557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Tail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3"/>
          <a:stretch/>
        </p:blipFill>
        <p:spPr>
          <a:xfrm>
            <a:off x="5318974" y="-1"/>
            <a:ext cx="6873025" cy="68140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59" y="3799266"/>
            <a:ext cx="3133363" cy="23547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580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Butt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45546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307" y="-121277"/>
            <a:ext cx="7014693" cy="70146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Twat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2725">
            <a:off x="7737529" y="4355590"/>
            <a:ext cx="1894248" cy="11586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88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Vagina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92931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121" r="22684"/>
          <a:stretch/>
        </p:blipFill>
        <p:spPr>
          <a:xfrm>
            <a:off x="6538174" y="-33843"/>
            <a:ext cx="5653826" cy="68918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Buttocks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93" y="3584399"/>
            <a:ext cx="3585788" cy="28043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172" y="6388778"/>
            <a:ext cx="63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Butt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67340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92" y="0"/>
            <a:ext cx="6151808" cy="71207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err="1" smtClean="0">
                <a:effectLst/>
                <a:latin typeface="Arial Black" panose="020B0A04020102020204" pitchFamily="34" charset="0"/>
              </a:rPr>
              <a:t>Nutsack</a:t>
            </a:r>
            <a:r>
              <a:rPr lang="en-US" sz="8000" dirty="0" smtClean="0">
                <a:effectLst/>
                <a:latin typeface="Arial Black" panose="020B0A04020102020204" pitchFamily="34" charset="0"/>
              </a:rPr>
              <a:t> 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9249">
            <a:off x="7830354" y="3243001"/>
            <a:ext cx="3297639" cy="37566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8" t="47385" r="31751" b="17166"/>
          <a:stretch/>
        </p:blipFill>
        <p:spPr>
          <a:xfrm>
            <a:off x="8075054" y="3374264"/>
            <a:ext cx="2163650" cy="25242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172" y="6388778"/>
            <a:ext cx="1007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Testicles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91315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494" y="0"/>
            <a:ext cx="526550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Joystick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6" b="100000" l="3191" r="100000">
                        <a14:foregroundMark x1="32340" y1="9149" x2="33404" y2="6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2686050"/>
            <a:ext cx="4171950" cy="4171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934" b="100000" l="7154" r="68130">
                        <a14:foregroundMark x1="56260" y1="97503" x2="29593" y2="76654"/>
                        <a14:foregroundMark x1="45366" y1="93758" x2="51382" y2="99126"/>
                        <a14:foregroundMark x1="37724" y1="86267" x2="23089" y2="79151"/>
                        <a14:foregroundMark x1="22114" y1="79526" x2="19350" y2="68290"/>
                        <a14:backgroundMark x1="53984" y1="73783" x2="54634" y2="5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083" r="25868"/>
          <a:stretch/>
        </p:blipFill>
        <p:spPr>
          <a:xfrm>
            <a:off x="6926494" y="3571874"/>
            <a:ext cx="3903431" cy="3286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172" y="6388778"/>
            <a:ext cx="72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Penis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58398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98" y="3328392"/>
            <a:ext cx="7375301" cy="35296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8243"/>
            <a:ext cx="12192000" cy="27119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effectLst/>
                <a:latin typeface="Britannic Bold" panose="020B0903060703020204" pitchFamily="34" charset="0"/>
              </a:rPr>
              <a:t>In English it can be </a:t>
            </a:r>
            <a:r>
              <a:rPr lang="en-US" sz="60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Britannic Bold" panose="020B0903060703020204" pitchFamily="34" charset="0"/>
              </a:rPr>
              <a:t>taboo</a:t>
            </a:r>
            <a:r>
              <a:rPr lang="en-US" sz="6000" dirty="0" smtClean="0">
                <a:effectLst/>
                <a:latin typeface="Britannic Bold" panose="020B0903060703020204" pitchFamily="34" charset="0"/>
              </a:rPr>
              <a:t> to talk about sex.  So, we often use </a:t>
            </a:r>
            <a:r>
              <a:rPr lang="en-US" sz="60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Britannic Bold" panose="020B0903060703020204" pitchFamily="34" charset="0"/>
              </a:rPr>
              <a:t>euphemisms</a:t>
            </a:r>
            <a:r>
              <a:rPr lang="en-US" sz="6000" dirty="0" smtClean="0">
                <a:effectLst/>
                <a:latin typeface="Britannic Bold" panose="020B0903060703020204" pitchFamily="34" charset="0"/>
              </a:rPr>
              <a:t> to soften our language.  </a:t>
            </a:r>
            <a:endParaRPr lang="en-US" sz="6000" dirty="0">
              <a:effectLst/>
              <a:latin typeface="Britannic Bold" panose="020B0903060703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8915" y="3401145"/>
            <a:ext cx="6776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“can’t talk about it”</a:t>
            </a:r>
            <a:endParaRPr lang="en-US" sz="4800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28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358" y="-142878"/>
            <a:ext cx="7143750" cy="7143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6509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Headlights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6" t="18045" r="18024" b="19477"/>
          <a:stretch/>
        </p:blipFill>
        <p:spPr>
          <a:xfrm>
            <a:off x="6568224" y="1364266"/>
            <a:ext cx="4689695" cy="31948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919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Breasts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3358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384" y="0"/>
            <a:ext cx="1027861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Sausage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6425" flipH="1">
            <a:off x="4749824" y="4189593"/>
            <a:ext cx="4909332" cy="4166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Penis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49294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219" y="0"/>
            <a:ext cx="64927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The D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848597"/>
            <a:ext cx="2536279" cy="2540181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2195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Penis (short for dick) 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702370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10060"/>
            <a:ext cx="6848475" cy="6848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Bosom 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24" y="4138340"/>
            <a:ext cx="3288941" cy="18503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924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Breasts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22225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Ass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744" y="0"/>
            <a:ext cx="1028198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232" y="469217"/>
            <a:ext cx="4392761" cy="50613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172" y="6388778"/>
            <a:ext cx="63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Butt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24600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7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60" y="-390339"/>
            <a:ext cx="9038822" cy="135582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The girls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7543" y="4419600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(the twins)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52" b="90000" l="6300" r="90000">
                        <a14:foregroundMark x1="37900" y1="33796" x2="53400" y2="75093"/>
                        <a14:foregroundMark x1="66000" y1="46481" x2="57600" y2="58241"/>
                        <a14:foregroundMark x1="36900" y1="47130" x2="39000" y2="59815"/>
                        <a14:foregroundMark x1="51600" y1="73796" x2="45700" y2="67315"/>
                        <a14:foregroundMark x1="66000" y1="48148" x2="56200" y2="55648"/>
                        <a14:foregroundMark x1="72000" y1="56296" x2="49900" y2="43611"/>
                        <a14:foregroundMark x1="72000" y1="57870" x2="28500" y2="51667"/>
                        <a14:foregroundMark x1="32300" y1="48148" x2="46000" y2="57593"/>
                        <a14:foregroundMark x1="47400" y1="46481" x2="31600" y2="57222"/>
                        <a14:foregroundMark x1="48800" y1="56944" x2="60400" y2="5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839" y="3636997"/>
            <a:ext cx="3349171" cy="3617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760" y="2965681"/>
            <a:ext cx="4762500" cy="4762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4172" y="6388778"/>
            <a:ext cx="919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Breasts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61694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9" y="0"/>
            <a:ext cx="11293699" cy="112936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Boobies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26" b="96923" l="1965" r="97642">
                        <a14:foregroundMark x1="18075" y1="18205" x2="8841" y2="31538"/>
                        <a14:foregroundMark x1="52652" y1="18205" x2="44401" y2="28462"/>
                        <a14:foregroundMark x1="28291" y1="87949" x2="32809" y2="71795"/>
                        <a14:foregroundMark x1="9823" y1="74103" x2="16306" y2="74103"/>
                        <a14:foregroundMark x1="57171" y1="88462" x2="60511" y2="88462"/>
                        <a14:backgroundMark x1="35953" y1="27949" x2="35560" y2="38205"/>
                        <a14:backgroundMark x1="47151" y1="40513" x2="32417" y2="41026"/>
                        <a14:backgroundMark x1="63654" y1="15897" x2="67387" y2="29744"/>
                        <a14:backgroundMark x1="64637" y1="40513" x2="89784" y2="2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9" y="2092350"/>
            <a:ext cx="6496517" cy="49776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919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Breasts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36553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829" y="-734096"/>
            <a:ext cx="7053330" cy="106179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Knockers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936" r="89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874" y="2979785"/>
            <a:ext cx="3666675" cy="3878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936" r="89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039" y="2979784"/>
            <a:ext cx="3666675" cy="38782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172" y="6388778"/>
            <a:ext cx="919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Breasts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40178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7" r="14861"/>
          <a:stretch/>
        </p:blipFill>
        <p:spPr>
          <a:xfrm>
            <a:off x="6367990" y="-3"/>
            <a:ext cx="47720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Cock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127" y="3190875"/>
            <a:ext cx="3810000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172" y="6388778"/>
            <a:ext cx="72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Penis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45439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-66964"/>
            <a:ext cx="7014173" cy="70141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Love muffins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32" b="100000" l="0" r="100000">
                        <a14:foregroundMark x1="17444" y1="61451" x2="12111" y2="97582"/>
                        <a14:foregroundMark x1="28556" y1="30583" x2="23444" y2="30583"/>
                        <a14:foregroundMark x1="22778" y1="33144" x2="22444" y2="36131"/>
                        <a14:foregroundMark x1="87778" y1="52632" x2="85778" y2="55619"/>
                        <a14:foregroundMark x1="80667" y1="46799" x2="76889" y2="45519"/>
                        <a14:foregroundMark x1="2889" y1="68563" x2="7444" y2="60171"/>
                        <a14:backgroundMark x1="5222" y1="54623" x2="1444" y2="66287"/>
                        <a14:backgroundMark x1="2667" y1="91750" x2="111" y2="85917"/>
                        <a14:backgroundMark x1="1444" y1="69275" x2="111" y2="73542"/>
                        <a14:backgroundMark x1="90000" y1="52347" x2="90000" y2="54623"/>
                        <a14:backgroundMark x1="92556" y1="55619" x2="98667" y2="62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37" y="2856502"/>
            <a:ext cx="2854713" cy="22298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924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Breasts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32014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98" y="3328392"/>
            <a:ext cx="7375301" cy="35296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8243"/>
            <a:ext cx="12192000" cy="2711904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effectLst/>
                <a:latin typeface="Britannic Bold" panose="020B0903060703020204" pitchFamily="34" charset="0"/>
              </a:rPr>
              <a:t>Even the word “sex” is a bit taboo.</a:t>
            </a:r>
            <a:br>
              <a:rPr lang="en-US" sz="6000" dirty="0" smtClean="0">
                <a:effectLst/>
                <a:latin typeface="Britannic Bold" panose="020B0903060703020204" pitchFamily="34" charset="0"/>
              </a:rPr>
            </a:br>
            <a:r>
              <a:rPr lang="en-US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Jim Goad lists 400 euphemisms for “sex”</a:t>
            </a:r>
            <a:endParaRPr lang="en-US" i="1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83080" y="253914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https://thoughtcatalog.com/jim-goad/2014/12/400-euphemisms-for-sexual-intercourse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62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25" y="-3"/>
            <a:ext cx="515867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6117771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Peaches, Tomatoes, Avocados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9943" y="5138057"/>
            <a:ext cx="1707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Depends on size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7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25" y="2449308"/>
            <a:ext cx="6196049" cy="3098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172" y="6388778"/>
            <a:ext cx="919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Breasts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76192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200" y="0"/>
            <a:ext cx="4727179" cy="7086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Boner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84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171" y="3752637"/>
            <a:ext cx="3981235" cy="3105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172" y="6388778"/>
            <a:ext cx="1248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Erect Penis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08289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945" y="0"/>
            <a:ext cx="54927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One eyed Monster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5" b="100000" l="9980" r="89817">
                        <a14:foregroundMark x1="44807" y1="10092" x2="61711" y2="22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931" y="2935119"/>
            <a:ext cx="2833353" cy="31449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172" y="6388778"/>
            <a:ext cx="670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Penis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98922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52" b="100000" l="12324" r="8986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1113" y="0"/>
            <a:ext cx="6930887" cy="69308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Purple headed monster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381" y="3034402"/>
            <a:ext cx="4084367" cy="38964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172" y="6388778"/>
            <a:ext cx="72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Penis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11121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err="1" smtClean="0">
                <a:effectLst/>
                <a:latin typeface="Arial Black" panose="020B0A04020102020204" pitchFamily="34" charset="0"/>
              </a:rPr>
              <a:t>Tush</a:t>
            </a:r>
            <a:r>
              <a:rPr lang="en-US" sz="8000" dirty="0" smtClean="0">
                <a:effectLst/>
                <a:latin typeface="Arial Black" panose="020B0A04020102020204" pitchFamily="34" charset="0"/>
              </a:rPr>
              <a:t> / </a:t>
            </a:r>
            <a:r>
              <a:rPr lang="en-US" sz="8000" dirty="0" err="1" smtClean="0">
                <a:effectLst/>
                <a:latin typeface="Arial Black" panose="020B0A04020102020204" pitchFamily="34" charset="0"/>
              </a:rPr>
              <a:t>tushie</a:t>
            </a:r>
            <a:r>
              <a:rPr lang="en-US" sz="8000" dirty="0" smtClean="0">
                <a:effectLst/>
                <a:latin typeface="Arial Black" panose="020B0A04020102020204" pitchFamily="34" charset="0"/>
              </a:rPr>
              <a:t>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3" r="15289"/>
          <a:stretch/>
        </p:blipFill>
        <p:spPr>
          <a:xfrm flipH="1">
            <a:off x="5576552" y="0"/>
            <a:ext cx="5872766" cy="69041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300" y="1930480"/>
            <a:ext cx="2292441" cy="22293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580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Butt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62564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002" y="0"/>
            <a:ext cx="45519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err="1" smtClean="0">
                <a:effectLst/>
                <a:latin typeface="Arial Black" panose="020B0A04020102020204" pitchFamily="34" charset="0"/>
              </a:rPr>
              <a:t>Cooter</a:t>
            </a:r>
            <a:r>
              <a:rPr lang="en-US" sz="8000" dirty="0" smtClean="0">
                <a:effectLst/>
                <a:latin typeface="Arial Black" panose="020B0A04020102020204" pitchFamily="34" charset="0"/>
              </a:rPr>
              <a:t>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7059">
            <a:off x="8038554" y="2598272"/>
            <a:ext cx="1746047" cy="17032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88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Vagina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9946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152" y="-798490"/>
            <a:ext cx="9731062" cy="97310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Honkers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02" b="83137" l="37294" r="78000">
                        <a14:foregroundMark x1="61059" y1="16078" x2="61765" y2="12941"/>
                        <a14:foregroundMark x1="65647" y1="22549" x2="67529" y2="21569"/>
                        <a14:foregroundMark x1="69294" y1="32941" x2="65882" y2="31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03" t="6012" r="26517" b="8250"/>
          <a:stretch/>
        </p:blipFill>
        <p:spPr>
          <a:xfrm>
            <a:off x="6027312" y="-176187"/>
            <a:ext cx="5331853" cy="68434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02" b="83137" l="37294" r="78000">
                        <a14:foregroundMark x1="61059" y1="16078" x2="61765" y2="12941"/>
                        <a14:foregroundMark x1="65647" y1="22549" x2="67529" y2="21569"/>
                        <a14:foregroundMark x1="69294" y1="32941" x2="65882" y2="31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03" t="6012" r="26517" b="8250"/>
          <a:stretch/>
        </p:blipFill>
        <p:spPr>
          <a:xfrm flipH="1">
            <a:off x="6027311" y="909254"/>
            <a:ext cx="5331853" cy="68434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172" y="6388778"/>
            <a:ext cx="919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Breasts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67213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err="1" smtClean="0">
                <a:effectLst/>
                <a:latin typeface="Arial Black" panose="020B0A04020102020204" pitchFamily="34" charset="0"/>
              </a:rPr>
              <a:t>Nads</a:t>
            </a:r>
            <a:r>
              <a:rPr lang="en-US" sz="8000" dirty="0" smtClean="0">
                <a:effectLst/>
                <a:latin typeface="Arial Black" panose="020B0A04020102020204" pitchFamily="34" charset="0"/>
              </a:rPr>
              <a:t>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-3"/>
            <a:ext cx="6858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47" y="3694888"/>
            <a:ext cx="1519707" cy="7846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1007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Testicles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99411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Junk in the Trunk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62" y="0"/>
            <a:ext cx="5320862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568" y="2368364"/>
            <a:ext cx="1519707" cy="7846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172" y="6388778"/>
            <a:ext cx="1203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Large butt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306988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-3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Jugs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548" y="1690510"/>
            <a:ext cx="274320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177" y="1690510"/>
            <a:ext cx="2743200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172" y="6388778"/>
            <a:ext cx="919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Breasts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965536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98" y="3328392"/>
            <a:ext cx="7375301" cy="35296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8243"/>
            <a:ext cx="12192000" cy="109964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effectLst/>
                <a:latin typeface="Britannic Bold" panose="020B0903060703020204" pitchFamily="34" charset="0"/>
              </a:rPr>
              <a:t>Positive euphemisms for “sex”</a:t>
            </a:r>
            <a:endParaRPr lang="en-US" i="1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716131"/>
            <a:ext cx="5419497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Making Love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Sleeping together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Getting laid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Getting some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Getting Lucky </a:t>
            </a:r>
            <a:endParaRPr lang="en-US" sz="24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Getting it 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Getting busy </a:t>
            </a: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Doing it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 quickie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Hooking 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Having relations with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Hanky </a:t>
            </a:r>
            <a:r>
              <a:rPr lang="en-US" sz="2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Panky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One night stand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Knowing someone in the biblical sense </a:t>
            </a: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2754" y="1686119"/>
            <a:ext cx="274325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Knocking boots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Afternoon delight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Roll in the hay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Nooky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Horizontal tango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Riding it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Scoring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Humping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Whoopee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Sleeping with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Copulate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Mating </a:t>
            </a: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54355" y="1694902"/>
            <a:ext cx="27435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Take to bed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Going all the way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62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195" y="-334852"/>
            <a:ext cx="4669127" cy="80194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Dick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800" r="90933">
                        <a14:foregroundMark x1="48867" y1="8768" x2="32000" y2="89455"/>
                        <a14:foregroundMark x1="47533" y1="31517" x2="65333" y2="85190"/>
                        <a14:foregroundMark x1="68600" y1="91351" x2="30200" y2="89455"/>
                        <a14:foregroundMark x1="66400" y1="41588" x2="47000" y2="75829"/>
                        <a14:foregroundMark x1="60733" y1="32820" x2="41867" y2="71209"/>
                        <a14:foregroundMark x1="60733" y1="62085" x2="44800" y2="65403"/>
                        <a14:foregroundMark x1="49733" y1="68957" x2="41867" y2="48815"/>
                        <a14:foregroundMark x1="50867" y1="31872" x2="52667" y2="12678"/>
                        <a14:foregroundMark x1="41333" y1="15877" x2="44467" y2="15877"/>
                        <a14:foregroundMark x1="52867" y1="12322" x2="53400" y2="13033"/>
                        <a14:foregroundMark x1="61667" y1="36137" x2="62733" y2="45853"/>
                        <a14:foregroundMark x1="59800" y1="48460" x2="54133" y2="60782"/>
                        <a14:foregroundMark x1="64400" y1="52014" x2="62533" y2="64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140" y="3674863"/>
            <a:ext cx="5657235" cy="3183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670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Penis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83612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361" r="90525">
                        <a14:backgroundMark x1="70757" y1="86367" x2="68916" y2="14997"/>
                        <a14:backgroundMark x1="60464" y1="52761" x2="60600" y2="55419"/>
                        <a14:backgroundMark x1="49352" y1="91275" x2="48398" y2="97478"/>
                        <a14:backgroundMark x1="64963" y1="97682" x2="67212" y2="97682"/>
                        <a14:backgroundMark x1="64554" y1="92365" x2="64554" y2="90729"/>
                        <a14:backgroundMark x1="49352" y1="85412" x2="49148" y2="92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699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err="1" smtClean="0">
                <a:effectLst/>
                <a:latin typeface="Arial Black" panose="020B0A04020102020204" pitchFamily="34" charset="0"/>
              </a:rPr>
              <a:t>Vajayjay</a:t>
            </a:r>
            <a:r>
              <a:rPr lang="en-US" sz="8000" dirty="0" smtClean="0">
                <a:effectLst/>
                <a:latin typeface="Arial Black" panose="020B0A04020102020204" pitchFamily="34" charset="0"/>
              </a:rPr>
              <a:t>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2" b="10002"/>
          <a:stretch/>
        </p:blipFill>
        <p:spPr>
          <a:xfrm rot="20850008">
            <a:off x="7925873" y="4610636"/>
            <a:ext cx="2163651" cy="10586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88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Vagina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92288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Backside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1"/>
          <a:stretch/>
        </p:blipFill>
        <p:spPr>
          <a:xfrm>
            <a:off x="6130687" y="0"/>
            <a:ext cx="606131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33" y="4222921"/>
            <a:ext cx="2919546" cy="19975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63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Butt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15653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275" y="-3"/>
            <a:ext cx="5080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Backdoor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52416">
            <a:off x="9515736" y="3890277"/>
            <a:ext cx="1652455" cy="33891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172" y="6388778"/>
            <a:ext cx="63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Butt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26575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-3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Cunt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7651">
            <a:off x="8287303" y="4785188"/>
            <a:ext cx="2499980" cy="1862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88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Vagina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07637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070" y="0"/>
            <a:ext cx="514093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Pecker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635" r="697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925" y="3367145"/>
            <a:ext cx="6194910" cy="3490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72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Penis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9246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598" y="-428103"/>
            <a:ext cx="4857402" cy="72861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Arial Black" panose="020B0A04020102020204" pitchFamily="34" charset="0"/>
              </a:rPr>
              <a:t>Shaft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045" y="4489582"/>
            <a:ext cx="2576507" cy="15759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72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Penis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07297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-228600"/>
            <a:ext cx="7086600" cy="7086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Wang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54" b="100000" l="0" r="100000">
                        <a14:backgroundMark x1="15278" y1="73890" x2="4028" y2="25899"/>
                        <a14:backgroundMark x1="92222" y1="65222" x2="95417" y2="44609"/>
                        <a14:backgroundMark x1="79028" y1="60465" x2="99167" y2="70507"/>
                        <a14:backgroundMark x1="31111" y1="71036" x2="4028" y2="84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269" y="4005330"/>
            <a:ext cx="2171165" cy="2852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172" y="6388778"/>
            <a:ext cx="72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Penis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83855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-3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Snake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157" y="1756185"/>
            <a:ext cx="5726591" cy="36507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172" y="6388778"/>
            <a:ext cx="72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Penis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54020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Pussy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199" y="4069723"/>
            <a:ext cx="3129004" cy="21829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172" y="6388778"/>
            <a:ext cx="88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Vagina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04037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98" y="3328392"/>
            <a:ext cx="7375301" cy="35296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8243"/>
            <a:ext cx="12192000" cy="109964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effectLst/>
                <a:latin typeface="Britannic Bold" panose="020B0903060703020204" pitchFamily="34" charset="0"/>
              </a:rPr>
              <a:t>Negative euphemisms for “sex”</a:t>
            </a:r>
            <a:endParaRPr lang="en-US" i="1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716131"/>
            <a:ext cx="4703916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Fucking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Screwing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Banging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Shagging </a:t>
            </a:r>
            <a:endParaRPr lang="en-US" sz="24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Nailing someone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Doing the nasty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Pounding it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Bumping </a:t>
            </a:r>
            <a:r>
              <a:rPr lang="en-US" sz="2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uglies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Tap that 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Smack that 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Fornication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Getting boned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Plowing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Making the beast with two backs </a:t>
            </a: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6163" y="1716130"/>
            <a:ext cx="282147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Porking</a:t>
            </a: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Sleeping around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Getting ass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Having an affair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Ravish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To bone someone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6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198" y="-154546"/>
            <a:ext cx="4909802" cy="78225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Pink taco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510" y="2902731"/>
            <a:ext cx="1544715" cy="14245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172" y="6388778"/>
            <a:ext cx="88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Vagina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19566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Moon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213" y="-3"/>
            <a:ext cx="570585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24" y="2125014"/>
            <a:ext cx="3652234" cy="36522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63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Butt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93645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5726" y="0"/>
            <a:ext cx="9246274" cy="69446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8"/>
            <a:ext cx="5747657" cy="3845608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Weiner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056" y="2956397"/>
            <a:ext cx="7254807" cy="33123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72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Penis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41261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" t="30047"/>
          <a:stretch/>
        </p:blipFill>
        <p:spPr>
          <a:xfrm>
            <a:off x="5017948" y="0"/>
            <a:ext cx="71740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46058"/>
            <a:ext cx="5924282" cy="4341037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effectLst/>
                <a:latin typeface="Arial Black" panose="020B0A04020102020204" pitchFamily="34" charset="0"/>
              </a:rPr>
              <a:t>Lady parts </a:t>
            </a:r>
            <a:br>
              <a:rPr lang="en-US" sz="7200" dirty="0" smtClean="0">
                <a:effectLst/>
                <a:latin typeface="Arial Black" panose="020B0A04020102020204" pitchFamily="34" charset="0"/>
              </a:rPr>
            </a:br>
            <a:r>
              <a:rPr lang="en-US" sz="7200" dirty="0" smtClean="0">
                <a:latin typeface="Arial Black" panose="020B0A04020102020204" pitchFamily="34" charset="0"/>
              </a:rPr>
              <a:t>(girly bits)</a:t>
            </a:r>
            <a:endParaRPr lang="en-US" sz="72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317" y="3429000"/>
            <a:ext cx="828823" cy="8734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88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Vagina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95543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Willie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752" y="3507509"/>
            <a:ext cx="4129505" cy="5762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204" b="100000" l="71719" r="96927">
                        <a14:foregroundMark x1="74063" y1="54444" x2="72656" y2="52778"/>
                        <a14:foregroundMark x1="75938" y1="54074" x2="75417" y2="51667"/>
                        <a14:foregroundMark x1="80938" y1="92963" x2="78281" y2="98426"/>
                        <a14:foregroundMark x1="81458" y1="88056" x2="81354" y2="91852"/>
                        <a14:backgroundMark x1="80052" y1="82407" x2="76458" y2="80185"/>
                        <a14:backgroundMark x1="89583" y1="61389" x2="91771" y2="70278"/>
                        <a14:backgroundMark x1="73542" y1="55556" x2="70885" y2="55926"/>
                      </a14:backgroundRemoval>
                    </a14:imgEffect>
                  </a14:imgLayer>
                </a14:imgProps>
              </a:ext>
            </a:extLst>
          </a:blip>
          <a:srcRect l="69401" t="45822"/>
          <a:stretch/>
        </p:blipFill>
        <p:spPr>
          <a:xfrm>
            <a:off x="8461420" y="3142444"/>
            <a:ext cx="3730580" cy="3715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172" y="6388778"/>
            <a:ext cx="72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Penis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23244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Sack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-3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386" y="3503055"/>
            <a:ext cx="2267206" cy="24663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1007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Testicles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801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-3"/>
            <a:ext cx="10287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Buns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34" y="2327024"/>
            <a:ext cx="2987898" cy="1749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172" y="6388778"/>
            <a:ext cx="63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Butt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87198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Booty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415" y="-1"/>
            <a:ext cx="4580586" cy="6865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9142" y="2880631"/>
            <a:ext cx="2807595" cy="2419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172" y="6388778"/>
            <a:ext cx="63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Butt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67828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3214" y="0"/>
            <a:ext cx="10287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Arial Black" panose="020B0A04020102020204" pitchFamily="34" charset="0"/>
              </a:rPr>
              <a:t>Anaconda 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415" y="4275786"/>
            <a:ext cx="4361535" cy="2816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72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Penis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9310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75" y="-399245"/>
            <a:ext cx="10149669" cy="152313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Hooters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34" b="100000" l="0" r="100000">
                        <a14:backgroundMark x1="6707" y1="66620" x2="6707" y2="86150"/>
                        <a14:backgroundMark x1="95295" y1="54017" x2="97197" y2="77701"/>
                        <a14:backgroundMark x1="5305" y1="61496" x2="4605" y2="54294"/>
                        <a14:backgroundMark x1="96697" y1="96953" x2="98098" y2="88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9" y="2818391"/>
            <a:ext cx="5589431" cy="40396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172" y="6388778"/>
            <a:ext cx="919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Breasts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23737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98" y="3328392"/>
            <a:ext cx="7375301" cy="35296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651" y="2188658"/>
            <a:ext cx="4816698" cy="2480677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effectLst/>
                <a:latin typeface="Britannic Bold" panose="020B0903060703020204" pitchFamily="34" charset="0"/>
              </a:rPr>
              <a:t>Baseball Metaphor </a:t>
            </a:r>
            <a:endParaRPr lang="en-US" i="1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-3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18" y="6515100"/>
            <a:ext cx="7627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https://nextstepenglish.com/love-words-english-funny-euphemisms-sex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29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Clam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479" y="-3"/>
            <a:ext cx="525352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261" y="3258354"/>
            <a:ext cx="2639685" cy="1971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88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Vagina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17549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Slit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50" y="-3"/>
            <a:ext cx="565785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67" y="4365937"/>
            <a:ext cx="2315324" cy="1249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000" b="91750" l="31414" r="47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5" t="60657" r="50711" b="4789"/>
          <a:stretch/>
        </p:blipFill>
        <p:spPr>
          <a:xfrm>
            <a:off x="8216721" y="4159876"/>
            <a:ext cx="1120462" cy="23697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172" y="6388778"/>
            <a:ext cx="88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Vagina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71366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384" y="-257578"/>
            <a:ext cx="10831132" cy="108311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Tits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9" y="3637428"/>
            <a:ext cx="4865791" cy="30411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172" y="6388778"/>
            <a:ext cx="919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Breasts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3052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107" y="0"/>
            <a:ext cx="457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Family jewels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4" b="15953"/>
          <a:stretch/>
        </p:blipFill>
        <p:spPr>
          <a:xfrm>
            <a:off x="6684134" y="2898081"/>
            <a:ext cx="3583649" cy="15708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919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Breasts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34307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-3"/>
            <a:ext cx="457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Nuts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301" y="3713432"/>
            <a:ext cx="4011013" cy="2675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1007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Testicles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38556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err="1" smtClean="0">
                <a:effectLst/>
                <a:latin typeface="Arial Black" panose="020B0A04020102020204" pitchFamily="34" charset="0"/>
              </a:rPr>
              <a:t>Arse</a:t>
            </a:r>
            <a:r>
              <a:rPr lang="en-US" sz="8000" dirty="0" smtClean="0">
                <a:effectLst/>
                <a:latin typeface="Arial Black" panose="020B0A04020102020204" pitchFamily="34" charset="0"/>
              </a:rPr>
              <a:t>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23" y="0"/>
            <a:ext cx="548497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460" y="2984001"/>
            <a:ext cx="1452456" cy="9497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172" y="6388778"/>
            <a:ext cx="63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Butt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303800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657" y="0"/>
            <a:ext cx="4399343" cy="68883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Money maker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24" b="96513" l="2262" r="954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330" y="4103075"/>
            <a:ext cx="2677811" cy="22857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63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Butt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29844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9" y="104208"/>
            <a:ext cx="6753792" cy="67537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Assets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9" y="3532831"/>
            <a:ext cx="4191058" cy="2373187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181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Breasts  (or butt)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71333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040117" y="0"/>
            <a:ext cx="915188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Johnson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11" l="16750" r="90000">
                        <a14:foregroundMark x1="44792" y1="5556" x2="47958" y2="5556"/>
                        <a14:foregroundMark x1="53333" y1="12056" x2="49667" y2="7778"/>
                        <a14:foregroundMark x1="59167" y1="24389" x2="57500" y2="16889"/>
                        <a14:foregroundMark x1="56250" y1="14944" x2="55042" y2="12333"/>
                        <a14:foregroundMark x1="37958" y1="21778" x2="37958" y2="26000"/>
                        <a14:foregroundMark x1="37250" y1="10056" x2="35292" y2="18222"/>
                        <a14:backgroundMark x1="28708" y1="33500" x2="26500" y2="4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13" y="1743075"/>
            <a:ext cx="7445522" cy="55841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172" y="6388778"/>
            <a:ext cx="72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Penis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16691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417" y="-26504"/>
            <a:ext cx="5075583" cy="69580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Arial Black" panose="020B0A04020102020204" pitchFamily="34" charset="0"/>
              </a:rPr>
              <a:t>Disco stick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485" y="3988904"/>
            <a:ext cx="1710761" cy="17107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72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Penis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31131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98" y="3328392"/>
            <a:ext cx="7375301" cy="35296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11500" dirty="0" smtClean="0">
                <a:latin typeface="Britannic Bold" panose="020B0903060703020204" pitchFamily="34" charset="0"/>
              </a:rPr>
              <a:t>Get Busy</a:t>
            </a:r>
            <a:endParaRPr lang="en-US" sz="11500" dirty="0">
              <a:latin typeface="Britannic Bold" panose="020B0903060703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812381"/>
            <a:ext cx="10515600" cy="150018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Time to do it (sex)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329031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367" y="-3"/>
            <a:ext cx="457963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Snatch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558" y="4743503"/>
            <a:ext cx="1132490" cy="1487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88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Vagina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44125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5" r="22829"/>
          <a:stretch/>
        </p:blipFill>
        <p:spPr>
          <a:xfrm>
            <a:off x="6396508" y="0"/>
            <a:ext cx="579549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Beaver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749" y="3843055"/>
            <a:ext cx="2545723" cy="25457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172" y="6388778"/>
            <a:ext cx="2005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Vagina (pubic hair)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99847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33" y="0"/>
            <a:ext cx="457526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Muffin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089" y="4391695"/>
            <a:ext cx="3235817" cy="21572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88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Vagina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20519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275" y="0"/>
            <a:ext cx="91237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2" y="469217"/>
            <a:ext cx="5747657" cy="5919561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effectLst/>
                <a:latin typeface="Arial Black" panose="020B0A04020102020204" pitchFamily="34" charset="0"/>
              </a:rPr>
              <a:t>Dangly bits </a:t>
            </a:r>
            <a:endParaRPr lang="en-US" sz="8000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4975">
            <a:off x="6550618" y="4468968"/>
            <a:ext cx="1018202" cy="5256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2" y="6388778"/>
            <a:ext cx="1007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Testicles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23372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372</TotalTime>
  <Words>447</Words>
  <Application>Microsoft Office PowerPoint</Application>
  <PresentationFormat>Widescreen</PresentationFormat>
  <Paragraphs>237</Paragraphs>
  <Slides>93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00" baseType="lpstr">
      <vt:lpstr>맑은 고딕</vt:lpstr>
      <vt:lpstr>Arial</vt:lpstr>
      <vt:lpstr>Arial Black</vt:lpstr>
      <vt:lpstr>Britannic Bold</vt:lpstr>
      <vt:lpstr>Calibri</vt:lpstr>
      <vt:lpstr>Calibri Light</vt:lpstr>
      <vt:lpstr>Office Theme</vt:lpstr>
      <vt:lpstr>Euphemisms  </vt:lpstr>
      <vt:lpstr>Foreplay </vt:lpstr>
      <vt:lpstr>Let’s talk about the birds and the bees. </vt:lpstr>
      <vt:lpstr>In English it can be taboo to talk about sex.  So, we often use euphemisms to soften our language.  </vt:lpstr>
      <vt:lpstr>Even the word “sex” is a bit taboo. Jim Goad lists 400 euphemisms for “sex”</vt:lpstr>
      <vt:lpstr>Positive euphemisms for “sex”</vt:lpstr>
      <vt:lpstr>Negative euphemisms for “sex”</vt:lpstr>
      <vt:lpstr>Baseball Metaphor </vt:lpstr>
      <vt:lpstr>Get Busy</vt:lpstr>
      <vt:lpstr>Let’s start by looking at body parts</vt:lpstr>
      <vt:lpstr>Tatas </vt:lpstr>
      <vt:lpstr>Box </vt:lpstr>
      <vt:lpstr>Rear </vt:lpstr>
      <vt:lpstr>Large personality </vt:lpstr>
      <vt:lpstr>Schlong </vt:lpstr>
      <vt:lpstr>Trouser Stick </vt:lpstr>
      <vt:lpstr>Poontang </vt:lpstr>
      <vt:lpstr>Balls </vt:lpstr>
      <vt:lpstr>Balloons </vt:lpstr>
      <vt:lpstr>Bollocks </vt:lpstr>
      <vt:lpstr>Cookie </vt:lpstr>
      <vt:lpstr>Package</vt:lpstr>
      <vt:lpstr>Derriere  </vt:lpstr>
      <vt:lpstr>Badunkadonk </vt:lpstr>
      <vt:lpstr>Muff </vt:lpstr>
      <vt:lpstr>Love tunnel </vt:lpstr>
      <vt:lpstr>Pickle </vt:lpstr>
      <vt:lpstr>Wedding tackle </vt:lpstr>
      <vt:lpstr>Tukhus </vt:lpstr>
      <vt:lpstr>Coochie </vt:lpstr>
      <vt:lpstr>Scrotum </vt:lpstr>
      <vt:lpstr>Melons </vt:lpstr>
      <vt:lpstr>The boys </vt:lpstr>
      <vt:lpstr>Rump </vt:lpstr>
      <vt:lpstr>Tail </vt:lpstr>
      <vt:lpstr>Twat </vt:lpstr>
      <vt:lpstr>Buttocks </vt:lpstr>
      <vt:lpstr>Nutsack  </vt:lpstr>
      <vt:lpstr>Joystick </vt:lpstr>
      <vt:lpstr>Headlights</vt:lpstr>
      <vt:lpstr>Sausage</vt:lpstr>
      <vt:lpstr>The D</vt:lpstr>
      <vt:lpstr>Bosom  </vt:lpstr>
      <vt:lpstr>Ass </vt:lpstr>
      <vt:lpstr>The girls</vt:lpstr>
      <vt:lpstr>Boobies</vt:lpstr>
      <vt:lpstr>Knockers </vt:lpstr>
      <vt:lpstr>Cock </vt:lpstr>
      <vt:lpstr>Love muffins </vt:lpstr>
      <vt:lpstr>Peaches, Tomatoes, Avocados </vt:lpstr>
      <vt:lpstr>Boner </vt:lpstr>
      <vt:lpstr>One eyed Monster </vt:lpstr>
      <vt:lpstr>Purple headed monster </vt:lpstr>
      <vt:lpstr>Tush / tushie </vt:lpstr>
      <vt:lpstr>Cooter </vt:lpstr>
      <vt:lpstr>Honkers</vt:lpstr>
      <vt:lpstr>Nads </vt:lpstr>
      <vt:lpstr>Junk in the Trunk </vt:lpstr>
      <vt:lpstr>Jugs</vt:lpstr>
      <vt:lpstr>Dick </vt:lpstr>
      <vt:lpstr>Vajayjay </vt:lpstr>
      <vt:lpstr>Backside </vt:lpstr>
      <vt:lpstr>Backdoor </vt:lpstr>
      <vt:lpstr>Cunt </vt:lpstr>
      <vt:lpstr>Pecker </vt:lpstr>
      <vt:lpstr>Shaft </vt:lpstr>
      <vt:lpstr>Wang</vt:lpstr>
      <vt:lpstr>Snake </vt:lpstr>
      <vt:lpstr>Pussy </vt:lpstr>
      <vt:lpstr>Pink taco </vt:lpstr>
      <vt:lpstr>Moon </vt:lpstr>
      <vt:lpstr>Weiner </vt:lpstr>
      <vt:lpstr>Lady parts  (girly bits)</vt:lpstr>
      <vt:lpstr>Willie </vt:lpstr>
      <vt:lpstr>Sack </vt:lpstr>
      <vt:lpstr>Buns </vt:lpstr>
      <vt:lpstr>Booty </vt:lpstr>
      <vt:lpstr>Anaconda  </vt:lpstr>
      <vt:lpstr>Hooters</vt:lpstr>
      <vt:lpstr>Clam </vt:lpstr>
      <vt:lpstr>Slit </vt:lpstr>
      <vt:lpstr>Tits</vt:lpstr>
      <vt:lpstr>Family jewels </vt:lpstr>
      <vt:lpstr>Nuts </vt:lpstr>
      <vt:lpstr>Arse </vt:lpstr>
      <vt:lpstr>Money maker </vt:lpstr>
      <vt:lpstr>Assets </vt:lpstr>
      <vt:lpstr>Johnson </vt:lpstr>
      <vt:lpstr>Disco stick </vt:lpstr>
      <vt:lpstr>Snatch </vt:lpstr>
      <vt:lpstr>Beaver </vt:lpstr>
      <vt:lpstr>Muffin </vt:lpstr>
      <vt:lpstr>Dangly bits </vt:lpstr>
    </vt:vector>
  </TitlesOfParts>
  <Company>공주교대컴퓨터과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Euphemisms  </dc:title>
  <dc:creator>user</dc:creator>
  <cp:lastModifiedBy>Tippy</cp:lastModifiedBy>
  <cp:revision>52</cp:revision>
  <dcterms:created xsi:type="dcterms:W3CDTF">2020-03-13T00:40:47Z</dcterms:created>
  <dcterms:modified xsi:type="dcterms:W3CDTF">2020-07-07T10:00:25Z</dcterms:modified>
</cp:coreProperties>
</file>