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27" r:id="rId2"/>
    <p:sldId id="379" r:id="rId3"/>
    <p:sldId id="380" r:id="rId4"/>
    <p:sldId id="310" r:id="rId5"/>
    <p:sldId id="257" r:id="rId6"/>
    <p:sldId id="311" r:id="rId7"/>
    <p:sldId id="258" r:id="rId8"/>
    <p:sldId id="259" r:id="rId9"/>
    <p:sldId id="260" r:id="rId10"/>
    <p:sldId id="261" r:id="rId11"/>
    <p:sldId id="262" r:id="rId12"/>
    <p:sldId id="263" r:id="rId13"/>
    <p:sldId id="297" r:id="rId14"/>
    <p:sldId id="369" r:id="rId15"/>
    <p:sldId id="264" r:id="rId16"/>
    <p:sldId id="312" r:id="rId17"/>
    <p:sldId id="265" r:id="rId18"/>
    <p:sldId id="266" r:id="rId19"/>
    <p:sldId id="267" r:id="rId20"/>
    <p:sldId id="268" r:id="rId21"/>
    <p:sldId id="269" r:id="rId22"/>
    <p:sldId id="270" r:id="rId23"/>
    <p:sldId id="298" r:id="rId24"/>
    <p:sldId id="299" r:id="rId25"/>
    <p:sldId id="372" r:id="rId26"/>
    <p:sldId id="373" r:id="rId27"/>
    <p:sldId id="305" r:id="rId28"/>
    <p:sldId id="313" r:id="rId29"/>
    <p:sldId id="281" r:id="rId30"/>
    <p:sldId id="287" r:id="rId31"/>
    <p:sldId id="303" r:id="rId32"/>
    <p:sldId id="283" r:id="rId33"/>
    <p:sldId id="284" r:id="rId34"/>
    <p:sldId id="285" r:id="rId35"/>
    <p:sldId id="374" r:id="rId36"/>
    <p:sldId id="375" r:id="rId37"/>
    <p:sldId id="304" r:id="rId38"/>
    <p:sldId id="289" r:id="rId39"/>
    <p:sldId id="307" r:id="rId40"/>
    <p:sldId id="309" r:id="rId41"/>
    <p:sldId id="328" r:id="rId42"/>
    <p:sldId id="330" r:id="rId43"/>
    <p:sldId id="329" r:id="rId44"/>
    <p:sldId id="370" r:id="rId45"/>
    <p:sldId id="371" r:id="rId46"/>
    <p:sldId id="331" r:id="rId47"/>
    <p:sldId id="377" r:id="rId48"/>
  </p:sldIdLst>
  <p:sldSz cx="12192000" cy="6858000"/>
  <p:notesSz cx="6858000" cy="9144000"/>
  <p:embeddedFontLst>
    <p:embeddedFont>
      <p:font typeface="Arial Black" panose="020B0A04020102020204" pitchFamily="34" charset="0"/>
      <p:bold r:id="rId49"/>
    </p:embeddedFont>
    <p:embeddedFont>
      <p:font typeface="Arial Nova Cond" panose="020B0506020202020204" pitchFamily="34" charset="0"/>
      <p:regular r:id="rId50"/>
      <p:bold r:id="rId51"/>
      <p:italic r:id="rId52"/>
      <p:boldItalic r:id="rId53"/>
    </p:embeddedFont>
    <p:embeddedFont>
      <p:font typeface="Arial Nova Light" panose="020B0304020202020204" pitchFamily="34" charset="0"/>
      <p:regular r:id="rId54"/>
    </p:embeddedFont>
    <p:embeddedFont>
      <p:font typeface="Bebas Neue" panose="00000500000000000000" pitchFamily="2" charset="0"/>
      <p:regular r:id="rId55"/>
      <p:bold r:id="rId56"/>
    </p:embeddedFont>
    <p:embeddedFont>
      <p:font typeface="Bebas Neue Book" panose="00000500000000000000" pitchFamily="50" charset="0"/>
      <p:regular r:id="rId57"/>
    </p:embeddedFont>
    <p:embeddedFont>
      <p:font typeface="BrowalliaUPC" panose="020B0604020202020204" pitchFamily="34" charset="-34"/>
      <p:regular r:id="rId58"/>
      <p:bold r:id="rId59"/>
      <p:italic r:id="rId60"/>
      <p:boldItalic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8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74B2-D126-4FEC-ACF4-58B363641F72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2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facebook.com/photo.php?pid=9772384&amp;id=6297400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facebook.com/photo.php?pid=10742651&amp;id=629740082&amp;op=1&amp;view=global&amp;subj=629740082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duplicate-of-introduction-questions/15c26cfd-b368-4c43-a565-088278fee87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67E5359-2E04-47BA-A68D-919837AAA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684"/>
            <a:ext cx="16262554" cy="243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9" name="Rectangle 8"/>
          <p:cNvSpPr/>
          <p:nvPr/>
        </p:nvSpPr>
        <p:spPr>
          <a:xfrm>
            <a:off x="5511767" y="1968166"/>
            <a:ext cx="1145065" cy="335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514" y="3391732"/>
            <a:ext cx="1192897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TIMOTHY JACK SCHILSTRA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01" y="2612067"/>
            <a:ext cx="207300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TIM</a:t>
            </a:r>
          </a:p>
        </p:txBody>
      </p:sp>
      <p:sp>
        <p:nvSpPr>
          <p:cNvPr id="27" name="Oval 26"/>
          <p:cNvSpPr/>
          <p:nvPr/>
        </p:nvSpPr>
        <p:spPr>
          <a:xfrm>
            <a:off x="15506366" y="9055063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2.91667E-6 -0.65671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04" y="167509"/>
            <a:ext cx="9922396" cy="76691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5600" y="2482683"/>
            <a:ext cx="2827867" cy="269045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Zeke </a:t>
            </a:r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Book" panose="00000500000000000000" pitchFamily="50" charset="0"/>
              </a:rPr>
              <a:t>and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Abigail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3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tp1/v/t1.0-9/12108164_10101380943685807_4877405910797153473_n.jpg?oh=966ef47a99ec77fa1cda7d056909bd75&amp;oe=575FB1FD">
            <a:extLst>
              <a:ext uri="{FF2B5EF4-FFF2-40B4-BE49-F238E27FC236}">
                <a16:creationId xmlns:a16="http://schemas.microsoft.com/office/drawing/2014/main" id="{FFE662D3-BA86-4173-BDCF-66CADF62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38" y="-3593690"/>
            <a:ext cx="14640234" cy="195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489699" y="3964534"/>
            <a:ext cx="4280963" cy="970450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Amanda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8883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fl1/v/t1.0-9/12806248_10153577928949087_640018400412549100_n.jpg?oh=85e2585cf6ba6f895434e6faa59e491e&amp;oe=57582832">
            <a:extLst>
              <a:ext uri="{FF2B5EF4-FFF2-40B4-BE49-F238E27FC236}">
                <a16:creationId xmlns:a16="http://schemas.microsoft.com/office/drawing/2014/main" id="{C53D8A33-557D-42E5-9AA3-E5102123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470" y="-4762617"/>
            <a:ext cx="28582221" cy="214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29677" y="4241102"/>
            <a:ext cx="3027872" cy="2045516"/>
          </a:xfrm>
        </p:spPr>
        <p:txBody>
          <a:bodyPr>
            <a:noAutofit/>
          </a:bodyPr>
          <a:lstStyle/>
          <a:p>
            <a:pPr algn="r"/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Melissa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Bob </a:t>
            </a:r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56264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733909" y="2293769"/>
            <a:ext cx="3027872" cy="20455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Benjamin</a:t>
            </a:r>
            <a:b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Lydia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31" y="0"/>
            <a:ext cx="51220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89F2DC-460F-4CF5-AF98-F168321E07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61" y="-3702617"/>
            <a:ext cx="10884309" cy="145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431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ssn1-1.xx.fbcdn.net/v/t1.0-9/96013915_10103376430534167_6396453222944342016_n.jpg?_nc_cat=109&amp;_nc_sid=e3f864&amp;_nc_eui2=AeFezVjkKuaqoJpHjk5qQi__Ee5fjaUxCucR7l-NpTEK58_Ar-RY8Y7TX5fOmxpPDXA&amp;_nc_ohc=5LRYXBkoODYAX-89CqL&amp;_nc_ht=scontent-ssn1-1.xx&amp;oh=dede58a7d2b4cfe30e4be47ea767e3b9&amp;oe=5F04BC54">
            <a:extLst>
              <a:ext uri="{FF2B5EF4-FFF2-40B4-BE49-F238E27FC236}">
                <a16:creationId xmlns:a16="http://schemas.microsoft.com/office/drawing/2014/main" id="{3088EC49-1C9F-4E33-BA6D-ACA84405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2391"/>
            <a:ext cx="12285785" cy="921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ssn1-1.xx.fbcdn.net/v/t1.0-9/96013915_10103376430534167_6396453222944342016_n.jpg?_nc_cat=109&amp;_nc_sid=e3f864&amp;_nc_eui2=AeFezVjkKuaqoJpHjk5qQi__Ee5fjaUxCucR7l-NpTEK58_Ar-RY8Y7TX5fOmxpPDXA&amp;_nc_ohc=5LRYXBkoODYAX-89CqL&amp;_nc_ht=scontent-ssn1-1.xx&amp;oh=dede58a7d2b4cfe30e4be47ea767e3b9&amp;oe=5F04BC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66" y="-7414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38266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splaying family_growth.gif">
            <a:extLst>
              <a:ext uri="{FF2B5EF4-FFF2-40B4-BE49-F238E27FC236}">
                <a16:creationId xmlns:a16="http://schemas.microsoft.com/office/drawing/2014/main" id="{548C5F00-1B50-43D0-A3C1-D064C3A85D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578"/>
            <a:ext cx="12192000" cy="97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isplaying 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-22028"/>
            <a:ext cx="8602134" cy="6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8089"/>
      </p:ext>
    </p:extLst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/>
              <a:t>How long have I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lived</a:t>
            </a:r>
            <a:r>
              <a:rPr lang="en-US" dirty="0"/>
              <a:t> in Korea? </a:t>
            </a:r>
          </a:p>
        </p:txBody>
      </p:sp>
    </p:spTree>
    <p:extLst>
      <p:ext uri="{BB962C8B-B14F-4D97-AF65-F5344CB8AC3E}">
        <p14:creationId xmlns:p14="http://schemas.microsoft.com/office/powerpoint/2010/main" val="143889828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642938"/>
            <a:ext cx="3394075" cy="11430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Mr.S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Korea</a:t>
            </a:r>
          </a:p>
        </p:txBody>
      </p:sp>
      <p:pic>
        <p:nvPicPr>
          <p:cNvPr id="6147" name="Picture 6" descr="13350_315132310082_629740082_9772383_2437009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" y="2210667"/>
            <a:ext cx="5903913" cy="442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722_194723890872_652320872_4212688_651903_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617576" y="5942121"/>
            <a:ext cx="2461260" cy="9158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592254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786" y="609600"/>
            <a:ext cx="10699531" cy="97045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Yuseong</a:t>
            </a:r>
            <a:r>
              <a:rPr lang="en-US" dirty="0"/>
              <a:t> Bio-Science and Technology High School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4" y="2224690"/>
            <a:ext cx="12192000" cy="46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311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809"/>
            <a:ext cx="6128696" cy="40857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141"/>
            <a:ext cx="6128695" cy="34473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-594809"/>
            <a:ext cx="6063303" cy="404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3447390"/>
            <a:ext cx="6063304" cy="34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52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63DFFD8-D463-47B1-8446-CC86EBF1C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t="8750" r="17812" b="9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57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58" y="0"/>
            <a:ext cx="7670800" cy="5753100"/>
          </a:xfrm>
          <a:prstGeom prst="rect">
            <a:avLst/>
          </a:prstGeom>
        </p:spPr>
      </p:pic>
      <p:pic>
        <p:nvPicPr>
          <p:cNvPr id="1026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05" y="3091517"/>
            <a:ext cx="5659395" cy="37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1715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386" y="968110"/>
            <a:ext cx="10515600" cy="1325563"/>
          </a:xfrm>
        </p:spPr>
        <p:txBody>
          <a:bodyPr/>
          <a:lstStyle/>
          <a:p>
            <a:r>
              <a:rPr lang="en-US" dirty="0" err="1"/>
              <a:t>Eoeun</a:t>
            </a:r>
            <a:r>
              <a:rPr lang="en-US" dirty="0"/>
              <a:t> Elementary School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903" y="3644978"/>
            <a:ext cx="12766179" cy="32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3892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2" y="115614"/>
            <a:ext cx="7336222" cy="5502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3360682"/>
            <a:ext cx="4466896" cy="33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6247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940858"/>
            <a:ext cx="10515600" cy="1325563"/>
          </a:xfrm>
        </p:spPr>
        <p:txBody>
          <a:bodyPr/>
          <a:lstStyle/>
          <a:p>
            <a:r>
              <a:rPr lang="en-US" dirty="0" err="1"/>
              <a:t>Shinhan</a:t>
            </a:r>
            <a:r>
              <a:rPr lang="en-US" dirty="0"/>
              <a:t> High School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801"/>
            <a:ext cx="1230428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2171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4"/>
            <a:ext cx="12192000" cy="7819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2" y="2962070"/>
            <a:ext cx="4134678" cy="38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751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600" y="940858"/>
            <a:ext cx="10515600" cy="1325563"/>
          </a:xfrm>
        </p:spPr>
        <p:txBody>
          <a:bodyPr/>
          <a:lstStyle/>
          <a:p>
            <a:r>
              <a:rPr lang="en-US" dirty="0"/>
              <a:t>COEILI</a:t>
            </a:r>
          </a:p>
        </p:txBody>
      </p:sp>
      <p:pic>
        <p:nvPicPr>
          <p:cNvPr id="1026" name="Picture 2" descr="충남도외국어교육원, 외국인과 함께하는 '미래형 세계시민교육' 도입">
            <a:extLst>
              <a:ext uri="{FF2B5EF4-FFF2-40B4-BE49-F238E27FC236}">
                <a16:creationId xmlns:a16="http://schemas.microsoft.com/office/drawing/2014/main" id="{616CEADF-8095-448B-857F-776D72E3D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2" b="22407"/>
          <a:stretch/>
        </p:blipFill>
        <p:spPr bwMode="auto">
          <a:xfrm>
            <a:off x="0" y="3098800"/>
            <a:ext cx="121920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0262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D6AA3AA5-50A8-4449-8F41-FB315F041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37112"/>
          <a:stretch/>
        </p:blipFill>
        <p:spPr bwMode="auto">
          <a:xfrm>
            <a:off x="4654550" y="2271124"/>
            <a:ext cx="4654550" cy="249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C12A453-8FB1-4FE2-96FA-7A12FA2D6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9" t="20669"/>
          <a:stretch/>
        </p:blipFill>
        <p:spPr bwMode="auto">
          <a:xfrm>
            <a:off x="-2705909" y="0"/>
            <a:ext cx="7430309" cy="46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A7882B0-7E5D-4882-A93F-E3F1255EC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4" t="17407" r="29583"/>
          <a:stretch/>
        </p:blipFill>
        <p:spPr bwMode="auto">
          <a:xfrm>
            <a:off x="9309100" y="0"/>
            <a:ext cx="2882900" cy="69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0E2A16A-FAA6-46AB-86BE-AA2900020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1" b="21285"/>
          <a:stretch/>
        </p:blipFill>
        <p:spPr bwMode="auto">
          <a:xfrm>
            <a:off x="0" y="4695573"/>
            <a:ext cx="9309100" cy="2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B4D19C4-6C77-470B-B2D5-42EDE7DDA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16"/>
            <a:ext cx="4584700" cy="2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571574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my </a:t>
            </a:r>
            <a:r>
              <a:rPr lang="en-US" sz="7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major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6717556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oli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03" y="0"/>
            <a:ext cx="10673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4926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dirty="0">
                <a:latin typeface="Arial Nova Light" panose="020B0304020202020204" pitchFamily="34" charset="0"/>
              </a:rPr>
              <a:t> </a:t>
            </a:r>
            <a:r>
              <a:rPr lang="en-US" sz="6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Korean Food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6197576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25BDD73-5B30-4023-8071-EC5BE812B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t="9522" r="9376" b="20557"/>
          <a:stretch/>
        </p:blipFill>
        <p:spPr>
          <a:xfrm>
            <a:off x="-3" y="-1"/>
            <a:ext cx="1219200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61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Korean Food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31"/>
            <a:ext cx="12192000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8504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are my </a:t>
            </a:r>
            <a:r>
              <a:rPr lang="en-US" sz="6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hobbies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4371323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49" y="-63499"/>
            <a:ext cx="5245677" cy="69942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6269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89" y="-72737"/>
            <a:ext cx="3851911" cy="70034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-90549"/>
            <a:ext cx="9361714" cy="702128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620"/>
            <a:ext cx="7055427" cy="70554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0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61" y="2306880"/>
            <a:ext cx="4366127" cy="2632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35" t="9702" r="32094" b="5649"/>
          <a:stretch/>
        </p:blipFill>
        <p:spPr>
          <a:xfrm>
            <a:off x="6936260" y="107092"/>
            <a:ext cx="4942703" cy="66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4541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19028" r="208" b="5972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1028" name="Picture 4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"/>
            <a:ext cx="12192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may contain: one or more people and people sit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77" y="-406402"/>
            <a:ext cx="3995421" cy="726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may contain: one or more peo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9" y="-113290"/>
            <a:ext cx="4060899" cy="73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5242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a plate of food&#10;&#10;Description automatically generated">
            <a:extLst>
              <a:ext uri="{FF2B5EF4-FFF2-40B4-BE49-F238E27FC236}">
                <a16:creationId xmlns:a16="http://schemas.microsoft.com/office/drawing/2014/main" id="{914618F1-4808-4713-B4BF-260800DDF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23785" y="-2590801"/>
            <a:ext cx="894442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21694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camera, riding&#10;&#10;Description automatically generated">
            <a:extLst>
              <a:ext uri="{FF2B5EF4-FFF2-40B4-BE49-F238E27FC236}">
                <a16:creationId xmlns:a16="http://schemas.microsoft.com/office/drawing/2014/main" id="{BA01C4C0-3DB1-4B51-9058-E7B879867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51973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 </a:t>
            </a:r>
            <a:r>
              <a:rPr lang="en-US" sz="6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animal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08489163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animal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4072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the 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strangest place </a:t>
            </a:r>
            <a:b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</a:br>
            <a:r>
              <a:rPr lang="en-US" dirty="0">
                <a:latin typeface="Arial Nova Light" panose="020B0304020202020204" pitchFamily="34" charset="0"/>
              </a:rPr>
              <a:t>I have been? </a:t>
            </a:r>
          </a:p>
        </p:txBody>
      </p:sp>
    </p:spTree>
    <p:extLst>
      <p:ext uri="{BB962C8B-B14F-4D97-AF65-F5344CB8AC3E}">
        <p14:creationId xmlns:p14="http://schemas.microsoft.com/office/powerpoint/2010/main" val="309391474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Where am I </a:t>
            </a:r>
            <a:r>
              <a:rPr lang="en-US" sz="6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from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83717575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im\Pictures\North Korea\day 5\day 5a - Baekdusan (6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492"/>
            <a:ext cx="12192000" cy="91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55893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350F62-8995-4566-BBD7-D13C50C6B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30668" y="3391732"/>
            <a:ext cx="5530680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SPEAKING II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C307EA4-D962-47EA-9217-8808F33CF4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1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74251" y="2758261"/>
            <a:ext cx="684354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SPEAKING ACIVITIES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5519" y="4705490"/>
            <a:ext cx="171874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practice </a:t>
            </a:r>
          </a:p>
        </p:txBody>
      </p:sp>
    </p:spTree>
    <p:extLst>
      <p:ext uri="{BB962C8B-B14F-4D97-AF65-F5344CB8AC3E}">
        <p14:creationId xmlns:p14="http://schemas.microsoft.com/office/powerpoint/2010/main" val="12678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ne Diep Official Website">
            <a:extLst>
              <a:ext uri="{FF2B5EF4-FFF2-40B4-BE49-F238E27FC236}">
                <a16:creationId xmlns:a16="http://schemas.microsoft.com/office/drawing/2014/main" id="{FC6AEDAE-6094-4DD5-81DD-79A81E4F8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30302" y="2758261"/>
            <a:ext cx="593143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SPEAKING SKILLS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9994" y="4705490"/>
            <a:ext cx="366978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fixing a boring voice</a:t>
            </a:r>
          </a:p>
        </p:txBody>
      </p:sp>
    </p:spTree>
    <p:extLst>
      <p:ext uri="{BB962C8B-B14F-4D97-AF65-F5344CB8AC3E}">
        <p14:creationId xmlns:p14="http://schemas.microsoft.com/office/powerpoint/2010/main" val="2174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76EC66FB-3005-4D11-AB3B-BCBE272D23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" b="155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8768" y="2758261"/>
            <a:ext cx="543450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WRITING SKILLS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86492" y="4705490"/>
            <a:ext cx="1636794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mixed in</a:t>
            </a:r>
          </a:p>
        </p:txBody>
      </p:sp>
    </p:spTree>
    <p:extLst>
      <p:ext uri="{BB962C8B-B14F-4D97-AF65-F5344CB8AC3E}">
        <p14:creationId xmlns:p14="http://schemas.microsoft.com/office/powerpoint/2010/main" val="26899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8D61A4AF-3519-41EB-977A-267B740F70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31112" y="2758261"/>
            <a:ext cx="5929828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TEACHING SKILLS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4831" y="4705490"/>
            <a:ext cx="282013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micro-teaching</a:t>
            </a:r>
          </a:p>
        </p:txBody>
      </p:sp>
    </p:spTree>
    <p:extLst>
      <p:ext uri="{BB962C8B-B14F-4D97-AF65-F5344CB8AC3E}">
        <p14:creationId xmlns:p14="http://schemas.microsoft.com/office/powerpoint/2010/main" val="33293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erson, swing, young&#10;&#10;Description automatically generated">
            <a:extLst>
              <a:ext uri="{FF2B5EF4-FFF2-40B4-BE49-F238E27FC236}">
                <a16:creationId xmlns:a16="http://schemas.microsoft.com/office/drawing/2014/main" id="{6949321B-2A2F-48B9-8D8E-BCB8E323AD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3059" y="2612067"/>
            <a:ext cx="6405921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CONVERSATION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1632" y="4705490"/>
            <a:ext cx="286649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talk and games</a:t>
            </a:r>
          </a:p>
        </p:txBody>
      </p:sp>
    </p:spTree>
    <p:extLst>
      <p:ext uri="{BB962C8B-B14F-4D97-AF65-F5344CB8AC3E}">
        <p14:creationId xmlns:p14="http://schemas.microsoft.com/office/powerpoint/2010/main" val="13884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E69701-C7B7-4D72-B7B0-92214D195CC8}"/>
              </a:ext>
            </a:extLst>
          </p:cNvPr>
          <p:cNvSpPr/>
          <p:nvPr/>
        </p:nvSpPr>
        <p:spPr>
          <a:xfrm>
            <a:off x="726475" y="3144416"/>
            <a:ext cx="7343192" cy="66097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635C9-2591-4414-97C1-0A7594C3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78" b="90926" l="1927" r="24375">
                        <a14:foregroundMark x1="2188" y1="40093" x2="2292" y2="50000"/>
                        <a14:foregroundMark x1="4479" y1="89907" x2="10260" y2="89907"/>
                        <a14:foregroundMark x1="10260" y1="89907" x2="17865" y2="88426"/>
                        <a14:foregroundMark x1="21458" y1="87963" x2="21198" y2="84815"/>
                        <a14:foregroundMark x1="19115" y1="17130" x2="4063" y2="17130"/>
                        <a14:foregroundMark x1="2760" y1="15278" x2="1927" y2="24352"/>
                        <a14:foregroundMark x1="3229" y1="15278" x2="11198" y2="15278"/>
                      </a14:backgroundRemoval>
                    </a14:imgEffect>
                  </a14:imgLayer>
                </a14:imgProps>
              </a:ext>
            </a:extLst>
          </a:blip>
          <a:srcRect t="9660" r="72908"/>
          <a:stretch/>
        </p:blipFill>
        <p:spPr>
          <a:xfrm>
            <a:off x="8358431" y="561803"/>
            <a:ext cx="3303037" cy="619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43CB6-7E95-478D-8335-B2AFD1ABFE31}"/>
              </a:ext>
            </a:extLst>
          </p:cNvPr>
          <p:cNvSpPr txBox="1"/>
          <p:nvPr/>
        </p:nvSpPr>
        <p:spPr>
          <a:xfrm>
            <a:off x="1548882" y="3159055"/>
            <a:ext cx="7229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https://create.kahoot.it/share/duplicate-of-introduction-questions/15c26cfd-b368-4c43-a565-088278fee87b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50147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ib.utexas.edu/maps/americas/canada_pol99.jpg">
            <a:extLst>
              <a:ext uri="{FF2B5EF4-FFF2-40B4-BE49-F238E27FC236}">
                <a16:creationId xmlns:a16="http://schemas.microsoft.com/office/drawing/2014/main" id="{03996D21-0B69-47BA-954A-2BAFD355D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0" y="-540425"/>
            <a:ext cx="12192000" cy="1117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lib.utexas.edu/maps/americas/canada_pol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2846096" y="298580"/>
            <a:ext cx="6830008" cy="62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of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997200"/>
            <a:ext cx="812800" cy="108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Left Arrow 1"/>
          <p:cNvSpPr/>
          <p:nvPr/>
        </p:nvSpPr>
        <p:spPr>
          <a:xfrm rot="13544225">
            <a:off x="6847062" y="5583782"/>
            <a:ext cx="483476" cy="273268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How many are there in my </a:t>
            </a:r>
            <a:r>
              <a:rPr lang="en-US" sz="6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family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808844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10 people, including Debbie Schilstra DeBaeremaeker and Tim Schilstra, people smiling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42" y="827"/>
            <a:ext cx="8573558" cy="6857173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1176867" y="3429000"/>
            <a:ext cx="3124200" cy="2496609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My Family </a:t>
            </a:r>
            <a:endParaRPr lang="ko-KR" altLang="en-US" sz="5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7D4D3A-1038-4FBC-B544-F4231646F6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26" y="-235974"/>
            <a:ext cx="11794361" cy="1179436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9400" y="2779376"/>
            <a:ext cx="5684432" cy="970450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Nelly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Harold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87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5A851E-8EB9-4C96-9A97-D6D3E9E2A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9110" y="-4134632"/>
            <a:ext cx="10617610" cy="1415681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97729" y="2943775"/>
            <a:ext cx="5176881" cy="970450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Debbie 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Dave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954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977</TotalTime>
  <Words>148</Words>
  <Application>Microsoft Office PowerPoint</Application>
  <PresentationFormat>Widescreen</PresentationFormat>
  <Paragraphs>38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BrowalliaUPC</vt:lpstr>
      <vt:lpstr>Arial Black</vt:lpstr>
      <vt:lpstr>Calibri</vt:lpstr>
      <vt:lpstr>Bebas Neue Book</vt:lpstr>
      <vt:lpstr>Bebas Neue</vt:lpstr>
      <vt:lpstr>Arial</vt:lpstr>
      <vt:lpstr>Calibri Light</vt:lpstr>
      <vt:lpstr>Arial Nova Cond</vt:lpstr>
      <vt:lpstr>Arial Nova Light</vt:lpstr>
      <vt:lpstr>Office Theme</vt:lpstr>
      <vt:lpstr>PowerPoint Presentation</vt:lpstr>
      <vt:lpstr>PowerPoint Presentation</vt:lpstr>
      <vt:lpstr>PowerPoint Presentation</vt:lpstr>
      <vt:lpstr>Where am I from? </vt:lpstr>
      <vt:lpstr>PowerPoint Presentation</vt:lpstr>
      <vt:lpstr>How many are there in my family? </vt:lpstr>
      <vt:lpstr>My Family </vt:lpstr>
      <vt:lpstr>Nelly and Harold </vt:lpstr>
      <vt:lpstr>Debbie and Dave </vt:lpstr>
      <vt:lpstr>Zeke and Abigail </vt:lpstr>
      <vt:lpstr>Amanda </vt:lpstr>
      <vt:lpstr>Melissa  and  Bob </vt:lpstr>
      <vt:lpstr>Benjamin Lydia   </vt:lpstr>
      <vt:lpstr>PowerPoint Presentation</vt:lpstr>
      <vt:lpstr>PowerPoint Presentation</vt:lpstr>
      <vt:lpstr>How long have I lived in Korea? </vt:lpstr>
      <vt:lpstr>Mr.S in Korea</vt:lpstr>
      <vt:lpstr>Yuseong Bio-Science and Technology High School </vt:lpstr>
      <vt:lpstr>PowerPoint Presentation</vt:lpstr>
      <vt:lpstr>PowerPoint Presentation</vt:lpstr>
      <vt:lpstr>Eoeun Elementary School </vt:lpstr>
      <vt:lpstr>PowerPoint Presentation</vt:lpstr>
      <vt:lpstr>Shinhan High School</vt:lpstr>
      <vt:lpstr>PowerPoint Presentation</vt:lpstr>
      <vt:lpstr>COEILI</vt:lpstr>
      <vt:lpstr>PowerPoint Presentation</vt:lpstr>
      <vt:lpstr>What was my major? </vt:lpstr>
      <vt:lpstr>PowerPoint Presentation</vt:lpstr>
      <vt:lpstr>What is my favorite  Korean Food? </vt:lpstr>
      <vt:lpstr>What is my favorite Korean Food? </vt:lpstr>
      <vt:lpstr>What are my hobbies?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my favorite animal? </vt:lpstr>
      <vt:lpstr>What is my favorite animal? </vt:lpstr>
      <vt:lpstr>What is the strangest place  I have been?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</dc:title>
  <dc:creator>Joseph Moore</dc:creator>
  <cp:lastModifiedBy>tim schilstra</cp:lastModifiedBy>
  <cp:revision>84</cp:revision>
  <dcterms:created xsi:type="dcterms:W3CDTF">2018-11-01T01:02:26Z</dcterms:created>
  <dcterms:modified xsi:type="dcterms:W3CDTF">2020-11-09T01:37:58Z</dcterms:modified>
</cp:coreProperties>
</file>