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07" r:id="rId3"/>
    <p:sldId id="272" r:id="rId4"/>
    <p:sldId id="274" r:id="rId5"/>
    <p:sldId id="275" r:id="rId6"/>
    <p:sldId id="276" r:id="rId7"/>
    <p:sldId id="277" r:id="rId8"/>
    <p:sldId id="278" r:id="rId9"/>
    <p:sldId id="279" r:id="rId10"/>
    <p:sldId id="281" r:id="rId11"/>
    <p:sldId id="282" r:id="rId12"/>
    <p:sldId id="296" r:id="rId13"/>
    <p:sldId id="280" r:id="rId14"/>
    <p:sldId id="297" r:id="rId15"/>
    <p:sldId id="283" r:id="rId16"/>
    <p:sldId id="298" r:id="rId17"/>
    <p:sldId id="284" r:id="rId18"/>
    <p:sldId id="299" r:id="rId19"/>
    <p:sldId id="285" r:id="rId20"/>
    <p:sldId id="268" r:id="rId21"/>
    <p:sldId id="301" r:id="rId22"/>
    <p:sldId id="286" r:id="rId23"/>
    <p:sldId id="300" r:id="rId24"/>
    <p:sldId id="287" r:id="rId25"/>
    <p:sldId id="302" r:id="rId26"/>
    <p:sldId id="288" r:id="rId27"/>
    <p:sldId id="303" r:id="rId28"/>
    <p:sldId id="289" r:id="rId29"/>
    <p:sldId id="304" r:id="rId30"/>
    <p:sldId id="290" r:id="rId31"/>
    <p:sldId id="305" r:id="rId32"/>
    <p:sldId id="291" r:id="rId33"/>
    <p:sldId id="306" r:id="rId34"/>
    <p:sldId id="295" r:id="rId35"/>
    <p:sldId id="271" r:id="rId36"/>
    <p:sldId id="293" r:id="rId37"/>
    <p:sldId id="294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087A"/>
    <a:srgbClr val="FF3B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38" y="3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5989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358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2342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153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8688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948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8708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531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7533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91854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3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E7B967-98A7-46E1-B0FA-C94A07D11BA8}" type="datetimeFigureOut">
              <a:rPr lang="en-US" smtClean="0"/>
              <a:t>11/3/2020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C566A-41EB-40BA-B2BC-2B75DADC15D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325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9egn2LWJ3p4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create.kahoot.it/details/bd7219a5-81e2-4679-8d3d-7c3d213d7a84" TargetMode="Externa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74573" y="2325087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What is the capital city? </a:t>
            </a:r>
          </a:p>
        </p:txBody>
      </p:sp>
      <p:sp>
        <p:nvSpPr>
          <p:cNvPr id="4" name="Rectangle 3"/>
          <p:cNvSpPr/>
          <p:nvPr/>
        </p:nvSpPr>
        <p:spPr>
          <a:xfrm rot="2564543">
            <a:off x="-1617608" y="-4598118"/>
            <a:ext cx="4856315" cy="11310019"/>
          </a:xfrm>
          <a:prstGeom prst="rect">
            <a:avLst/>
          </a:prstGeom>
          <a:gradFill flip="none" rotWithShape="1">
            <a:gsLst>
              <a:gs pos="0">
                <a:srgbClr val="FF3B3B">
                  <a:shade val="30000"/>
                  <a:satMod val="115000"/>
                </a:srgbClr>
              </a:gs>
              <a:gs pos="50000">
                <a:srgbClr val="FF3B3B">
                  <a:shade val="67500"/>
                  <a:satMod val="115000"/>
                </a:srgbClr>
              </a:gs>
              <a:gs pos="100000">
                <a:srgbClr val="FF3B3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 rot="2564543">
            <a:off x="8854440" y="568734"/>
            <a:ext cx="4856315" cy="11310019"/>
          </a:xfrm>
          <a:prstGeom prst="rect">
            <a:avLst/>
          </a:prstGeom>
          <a:gradFill flip="none" rotWithShape="1">
            <a:gsLst>
              <a:gs pos="0">
                <a:schemeClr val="accent6">
                  <a:shade val="30000"/>
                  <a:satMod val="115000"/>
                </a:schemeClr>
              </a:gs>
              <a:gs pos="50000">
                <a:schemeClr val="accent6">
                  <a:shade val="67500"/>
                  <a:satMod val="115000"/>
                </a:schemeClr>
              </a:gs>
              <a:gs pos="100000">
                <a:schemeClr val="accent6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68040" t="52012"/>
          <a:stretch/>
        </p:blipFill>
        <p:spPr>
          <a:xfrm>
            <a:off x="7776594" y="3128710"/>
            <a:ext cx="4415405" cy="37292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/>
          <p:cNvSpPr/>
          <p:nvPr/>
        </p:nvSpPr>
        <p:spPr>
          <a:xfrm>
            <a:off x="9091492" y="6488668"/>
            <a:ext cx="31786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3"/>
              </a:rPr>
              <a:t>https://youtu.be/9egn2LWJ3p4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789143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2653288" y="-2680711"/>
            <a:ext cx="6858000" cy="12219422"/>
          </a:xfrm>
          <a:prstGeom prst="rect">
            <a:avLst/>
          </a:prstGeom>
          <a:gradFill flip="none" rotWithShape="1">
            <a:gsLst>
              <a:gs pos="0">
                <a:srgbClr val="FF3B3B">
                  <a:shade val="30000"/>
                  <a:satMod val="115000"/>
                </a:srgbClr>
              </a:gs>
              <a:gs pos="50000">
                <a:srgbClr val="FF3B3B">
                  <a:shade val="67500"/>
                  <a:satMod val="115000"/>
                </a:srgbClr>
              </a:gs>
              <a:gs pos="100000">
                <a:srgbClr val="FF3B3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1721224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Today’s World Capital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0288" y="3442448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Discuss with your group</a:t>
            </a:r>
          </a:p>
        </p:txBody>
      </p:sp>
    </p:spTree>
    <p:extLst>
      <p:ext uri="{BB962C8B-B14F-4D97-AF65-F5344CB8AC3E}">
        <p14:creationId xmlns:p14="http://schemas.microsoft.com/office/powerpoint/2010/main" val="1670947167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950" t="9201" r="4286" b="50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6523" y="3313649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Hulunbuir</a:t>
            </a:r>
            <a:endParaRPr lang="en-US" sz="88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759675" y="4819136"/>
            <a:ext cx="183229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Largest Area </a:t>
            </a:r>
          </a:p>
        </p:txBody>
      </p:sp>
    </p:spTree>
    <p:extLst>
      <p:ext uri="{BB962C8B-B14F-4D97-AF65-F5344CB8AC3E}">
        <p14:creationId xmlns:p14="http://schemas.microsoft.com/office/powerpoint/2010/main" val="1205257398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hina's Flora Tour: Twinkling eyes on Hulunbuir Grassland - CGT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371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2322" t="9534" r="3061" b="585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92081" y="3593567"/>
            <a:ext cx="6420751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Nuuk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70140" y="5066271"/>
            <a:ext cx="22480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Smallest Capital </a:t>
            </a:r>
          </a:p>
        </p:txBody>
      </p:sp>
    </p:spTree>
    <p:extLst>
      <p:ext uri="{BB962C8B-B14F-4D97-AF65-F5344CB8AC3E}">
        <p14:creationId xmlns:p14="http://schemas.microsoft.com/office/powerpoint/2010/main" val="4062378255"/>
      </p:ext>
    </p:extLst>
  </p:cSld>
  <p:clrMapOvr>
    <a:masterClrMapping/>
  </p:clrMapOvr>
  <p:transition spd="slow">
    <p:cover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The Ultimate Travel Guide to Nuuk | Guide to Greenland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50" b="152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4425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662" t="9662" r="9662" b="9662"/>
          <a:stretch/>
        </p:blipFill>
        <p:spPr>
          <a:xfrm>
            <a:off x="0" y="-1"/>
            <a:ext cx="12219422" cy="6873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5384" y="77387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Chongqing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609509" y="2380736"/>
            <a:ext cx="16979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City Proper  </a:t>
            </a:r>
          </a:p>
        </p:txBody>
      </p:sp>
    </p:spTree>
    <p:extLst>
      <p:ext uri="{BB962C8B-B14F-4D97-AF65-F5344CB8AC3E}">
        <p14:creationId xmlns:p14="http://schemas.microsoft.com/office/powerpoint/2010/main" val="2404802402"/>
      </p:ext>
    </p:extLst>
  </p:cSld>
  <p:clrMapOvr>
    <a:masterClrMapping/>
  </p:clrMapOvr>
  <p:transition spd="slow">
    <p:cover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hongqing 2035: Shifting away from quantity to quality to build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519" y="-57966"/>
            <a:ext cx="12771927" cy="69159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364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5" t="9595" r="9595" b="959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0822" y="29569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Tokyo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2903" y="4506098"/>
            <a:ext cx="1903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Metropolitan </a:t>
            </a:r>
          </a:p>
        </p:txBody>
      </p:sp>
    </p:spTree>
    <p:extLst>
      <p:ext uri="{BB962C8B-B14F-4D97-AF65-F5344CB8AC3E}">
        <p14:creationId xmlns:p14="http://schemas.microsoft.com/office/powerpoint/2010/main" val="1766104785"/>
      </p:ext>
    </p:extLst>
  </p:cSld>
  <p:clrMapOvr>
    <a:masterClrMapping/>
  </p:clrMapOvr>
  <p:transition spd="slow">
    <p:cover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irst time in Tokyo? Here's what you need to know | The GOOD LIF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40" b="664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855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0115" t="10115" r="10115" b="10115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054" y="1350525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New York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494179" y="2957388"/>
            <a:ext cx="22542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Financial Center </a:t>
            </a:r>
          </a:p>
        </p:txBody>
      </p:sp>
    </p:spTree>
    <p:extLst>
      <p:ext uri="{BB962C8B-B14F-4D97-AF65-F5344CB8AC3E}">
        <p14:creationId xmlns:p14="http://schemas.microsoft.com/office/powerpoint/2010/main" val="3237186735"/>
      </p:ext>
    </p:extLst>
  </p:cSld>
  <p:clrMapOvr>
    <a:masterClrMapping/>
  </p:clrMapOvr>
  <p:transition spd="slow">
    <p:cover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1087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AE69701-C7B7-4D72-B7B0-92214D195CC8}"/>
              </a:ext>
            </a:extLst>
          </p:cNvPr>
          <p:cNvSpPr/>
          <p:nvPr/>
        </p:nvSpPr>
        <p:spPr>
          <a:xfrm>
            <a:off x="726475" y="3144416"/>
            <a:ext cx="7343192" cy="660970"/>
          </a:xfrm>
          <a:prstGeom prst="roundRect">
            <a:avLst>
              <a:gd name="adj" fmla="val 50000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4635C9-2591-4414-97C1-0A7594C3D6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5278" b="90926" l="1927" r="24375">
                        <a14:foregroundMark x1="2188" y1="40093" x2="2292" y2="50000"/>
                        <a14:foregroundMark x1="4479" y1="89907" x2="10260" y2="89907"/>
                        <a14:foregroundMark x1="10260" y1="89907" x2="17865" y2="88426"/>
                        <a14:foregroundMark x1="21458" y1="87963" x2="21198" y2="84815"/>
                        <a14:foregroundMark x1="19115" y1="17130" x2="4063" y2="17130"/>
                        <a14:foregroundMark x1="2760" y1="15278" x2="1927" y2="24352"/>
                        <a14:foregroundMark x1="3229" y1="15278" x2="11198" y2="15278"/>
                      </a14:backgroundRemoval>
                    </a14:imgEffect>
                  </a14:imgLayer>
                </a14:imgProps>
              </a:ext>
            </a:extLst>
          </a:blip>
          <a:srcRect t="9660" r="72908"/>
          <a:stretch/>
        </p:blipFill>
        <p:spPr>
          <a:xfrm>
            <a:off x="8358431" y="561803"/>
            <a:ext cx="3303037" cy="61955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543CB6-7E95-478D-8335-B2AFD1ABFE31}"/>
              </a:ext>
            </a:extLst>
          </p:cNvPr>
          <p:cNvSpPr txBox="1"/>
          <p:nvPr/>
        </p:nvSpPr>
        <p:spPr>
          <a:xfrm>
            <a:off x="839755" y="3290235"/>
            <a:ext cx="7802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ko-KR" altLang="en-US" dirty="0">
                <a:hlinkClick r:id="rId4"/>
              </a:rPr>
              <a:t>https://create.kahoot.it/details/bd7219a5-81e2-4679-8d3d-7c3d213d7a84</a:t>
            </a:r>
            <a:r>
              <a:rPr lang="ko-KR" alt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85014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2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Brilliant Simplicity of New York's New Times Square | WIR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24930"/>
            <a:ext cx="12192000" cy="812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0643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850" t="9850" r="9850" b="9850"/>
          <a:stretch/>
        </p:blipFill>
        <p:spPr>
          <a:xfrm>
            <a:off x="0" y="-1"/>
            <a:ext cx="12219422" cy="6873425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0248" y="567926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Geneva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934373" y="2174789"/>
            <a:ext cx="36445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Most UN Committees </a:t>
            </a:r>
          </a:p>
          <a:p>
            <a:r>
              <a:rPr lang="en-US" sz="2400" i="1" dirty="0">
                <a:solidFill>
                  <a:schemeClr val="bg1"/>
                </a:solidFill>
              </a:rPr>
              <a:t>(New York = headquarters)  </a:t>
            </a:r>
          </a:p>
        </p:txBody>
      </p:sp>
    </p:spTree>
    <p:extLst>
      <p:ext uri="{BB962C8B-B14F-4D97-AF65-F5344CB8AC3E}">
        <p14:creationId xmlns:p14="http://schemas.microsoft.com/office/powerpoint/2010/main" val="3371147901"/>
      </p:ext>
    </p:extLst>
  </p:cSld>
  <p:clrMapOvr>
    <a:masterClrMapping/>
  </p:clrMapOvr>
  <p:transition spd="slow">
    <p:cover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Geneva hotel | Hotel near historic Geneva | citizen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8858"/>
            <a:ext cx="12192000" cy="6966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4254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610" t="9610" r="9610" b="9610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562" y="288276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Toronto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96687" y="4489623"/>
            <a:ext cx="21841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Cultural Capital </a:t>
            </a:r>
          </a:p>
        </p:txBody>
      </p:sp>
    </p:spTree>
    <p:extLst>
      <p:ext uri="{BB962C8B-B14F-4D97-AF65-F5344CB8AC3E}">
        <p14:creationId xmlns:p14="http://schemas.microsoft.com/office/powerpoint/2010/main" val="605197430"/>
      </p:ext>
    </p:extLst>
  </p:cSld>
  <p:clrMapOvr>
    <a:masterClrMapping/>
  </p:clrMapOvr>
  <p:transition spd="slow">
    <p:cover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N Tower: Panoramic Views, Dining &amp; Shoppi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5560" y="0"/>
            <a:ext cx="1316736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719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9730" t="9730" r="9730" b="973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7422" y="946867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São Tomé and Príncipe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386703" y="3103634"/>
            <a:ext cx="4058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Horizontal and Vertical Center </a:t>
            </a:r>
          </a:p>
        </p:txBody>
      </p:sp>
    </p:spTree>
    <p:extLst>
      <p:ext uri="{BB962C8B-B14F-4D97-AF65-F5344CB8AC3E}">
        <p14:creationId xmlns:p14="http://schemas.microsoft.com/office/powerpoint/2010/main" val="4172772571"/>
      </p:ext>
    </p:extLst>
  </p:cSld>
  <p:clrMapOvr>
    <a:masterClrMapping/>
  </p:clrMapOvr>
  <p:transition spd="slow">
    <p:cover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Destination Africa: Sao Tome and Principe -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75" t="8976" r="7875" b="6774"/>
          <a:stretch/>
        </p:blipFill>
        <p:spPr bwMode="auto">
          <a:xfrm>
            <a:off x="0" y="0"/>
            <a:ext cx="121920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61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vividmaps.com/wp-content/uploads/2019/10/Popula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4521" y="1"/>
            <a:ext cx="12466086" cy="6934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97395" y="4340857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Near New Delhi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311520" y="5947720"/>
            <a:ext cx="40690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Population Center of the world </a:t>
            </a:r>
          </a:p>
        </p:txBody>
      </p:sp>
    </p:spTree>
    <p:extLst>
      <p:ext uri="{BB962C8B-B14F-4D97-AF65-F5344CB8AC3E}">
        <p14:creationId xmlns:p14="http://schemas.microsoft.com/office/powerpoint/2010/main" val="2984383957"/>
      </p:ext>
    </p:extLst>
  </p:cSld>
  <p:clrMapOvr>
    <a:masterClrMapping/>
  </p:clrMapOvr>
  <p:transition spd="slow">
    <p:cover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A Survival Guide to Paharganj, New Delhi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87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2653288" y="-2680711"/>
            <a:ext cx="6858000" cy="12219422"/>
          </a:xfrm>
          <a:prstGeom prst="rect">
            <a:avLst/>
          </a:prstGeom>
          <a:gradFill flip="none" rotWithShape="1">
            <a:gsLst>
              <a:gs pos="0">
                <a:srgbClr val="FF3B3B">
                  <a:shade val="30000"/>
                  <a:satMod val="115000"/>
                </a:srgbClr>
              </a:gs>
              <a:gs pos="50000">
                <a:srgbClr val="FF3B3B">
                  <a:shade val="67500"/>
                  <a:satMod val="115000"/>
                </a:srgbClr>
              </a:gs>
              <a:gs pos="100000">
                <a:srgbClr val="FF3B3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17212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Caput Mundi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0288" y="276112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Historical Capitals</a:t>
            </a:r>
          </a:p>
        </p:txBody>
      </p:sp>
    </p:spTree>
    <p:extLst>
      <p:ext uri="{BB962C8B-B14F-4D97-AF65-F5344CB8AC3E}">
        <p14:creationId xmlns:p14="http://schemas.microsoft.com/office/powerpoint/2010/main" val="2579926029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797" t="9797" r="9797" b="9797"/>
          <a:stretch/>
        </p:blipFill>
        <p:spPr>
          <a:xfrm>
            <a:off x="0" y="0"/>
            <a:ext cx="12219422" cy="687342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73826" y="4085483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Jarvis Island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187951" y="5692346"/>
            <a:ext cx="25123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Four Hemisphere   </a:t>
            </a:r>
          </a:p>
        </p:txBody>
      </p:sp>
    </p:spTree>
    <p:extLst>
      <p:ext uri="{BB962C8B-B14F-4D97-AF65-F5344CB8AC3E}">
        <p14:creationId xmlns:p14="http://schemas.microsoft.com/office/powerpoint/2010/main" val="3899141311"/>
      </p:ext>
    </p:extLst>
  </p:cSld>
  <p:clrMapOvr>
    <a:masterClrMapping/>
  </p:clrMapOvr>
  <p:transition spd="slow">
    <p:cover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Jarvis Ghost Island – United States Minor Outlying Islands - Atlas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3939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6757" t="9295" r="6284" b="3747"/>
          <a:stretch/>
        </p:blipFill>
        <p:spPr>
          <a:xfrm>
            <a:off x="-10564" y="0"/>
            <a:ext cx="12229985" cy="6879366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96962" y="3269938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Antarctica  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11087" y="4876801"/>
            <a:ext cx="18698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Neutral Zone </a:t>
            </a:r>
          </a:p>
        </p:txBody>
      </p:sp>
    </p:spTree>
    <p:extLst>
      <p:ext uri="{BB962C8B-B14F-4D97-AF65-F5344CB8AC3E}">
        <p14:creationId xmlns:p14="http://schemas.microsoft.com/office/powerpoint/2010/main" val="4111339870"/>
      </p:ext>
    </p:extLst>
  </p:cSld>
  <p:clrMapOvr>
    <a:masterClrMapping/>
  </p:clrMapOvr>
  <p:transition spd="slow">
    <p:cover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Turkish scientists hunt for secrets of Antarctic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0402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595" t="9595" r="9595" b="9595"/>
          <a:stretch/>
        </p:blipFill>
        <p:spPr>
          <a:xfrm>
            <a:off x="-1" y="0"/>
            <a:ext cx="12191999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850822" y="2956900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Tokyo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172903" y="4506098"/>
            <a:ext cx="14796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Safest City</a:t>
            </a:r>
          </a:p>
        </p:txBody>
      </p:sp>
    </p:spTree>
    <p:extLst>
      <p:ext uri="{BB962C8B-B14F-4D97-AF65-F5344CB8AC3E}">
        <p14:creationId xmlns:p14="http://schemas.microsoft.com/office/powerpoint/2010/main" val="511593824"/>
      </p:ext>
    </p:extLst>
  </p:cSld>
  <p:clrMapOvr>
    <a:masterClrMapping/>
  </p:clrMapOvr>
  <p:transition spd="slow">
    <p:cover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18911" t="9129" r="21893" b="3167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19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reveal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 rot="5400000">
            <a:off x="2653288" y="-2680711"/>
            <a:ext cx="6858000" cy="12219422"/>
          </a:xfrm>
          <a:prstGeom prst="rect">
            <a:avLst/>
          </a:prstGeom>
          <a:gradFill flip="none" rotWithShape="1">
            <a:gsLst>
              <a:gs pos="0">
                <a:srgbClr val="FF3B3B">
                  <a:shade val="30000"/>
                  <a:satMod val="115000"/>
                </a:srgbClr>
              </a:gs>
              <a:gs pos="50000">
                <a:srgbClr val="FF3B3B">
                  <a:shade val="67500"/>
                  <a:satMod val="115000"/>
                </a:srgbClr>
              </a:gs>
              <a:gs pos="100000">
                <a:srgbClr val="FF3B3B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rgbClr val="C0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10288" y="2149591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My Opinion 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510288" y="2761129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i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5985186"/>
      </p:ext>
    </p:extLst>
  </p:cSld>
  <p:clrMapOvr>
    <a:masterClrMapping/>
  </p:clrMapOvr>
  <p:transition spd="slow">
    <p:push dir="u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9392" t="9392" r="9392" b="9392"/>
          <a:stretch/>
        </p:blipFill>
        <p:spPr>
          <a:xfrm>
            <a:off x="0" y="-1"/>
            <a:ext cx="12192000" cy="6857999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-200032" y="625591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Heraklion</a:t>
            </a:r>
          </a:p>
        </p:txBody>
      </p:sp>
    </p:spTree>
    <p:extLst>
      <p:ext uri="{BB962C8B-B14F-4D97-AF65-F5344CB8AC3E}">
        <p14:creationId xmlns:p14="http://schemas.microsoft.com/office/powerpoint/2010/main" val="1191653166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ncient Rome….Taking a Step Back in Time in 2020 | Ancient rome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53289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Rome</a:t>
            </a:r>
          </a:p>
        </p:txBody>
      </p:sp>
    </p:spTree>
    <p:extLst>
      <p:ext uri="{BB962C8B-B14F-4D97-AF65-F5344CB8AC3E}">
        <p14:creationId xmlns:p14="http://schemas.microsoft.com/office/powerpoint/2010/main" val="2790778792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Using 3D Visualization to Step into Ancient Jerusalem | Meridian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422" y="0"/>
            <a:ext cx="122194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53289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Jerusalem   </a:t>
            </a:r>
          </a:p>
        </p:txBody>
      </p:sp>
    </p:spTree>
    <p:extLst>
      <p:ext uri="{BB962C8B-B14F-4D97-AF65-F5344CB8AC3E}">
        <p14:creationId xmlns:p14="http://schemas.microsoft.com/office/powerpoint/2010/main" val="2464211792"/>
      </p:ext>
    </p:extLst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onstantinople: the world's largest city in 600 AD | Highbro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84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 fontScale="90000"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Constantinople   </a:t>
            </a:r>
          </a:p>
        </p:txBody>
      </p:sp>
    </p:spTree>
    <p:extLst>
      <p:ext uri="{BB962C8B-B14F-4D97-AF65-F5344CB8AC3E}">
        <p14:creationId xmlns:p14="http://schemas.microsoft.com/office/powerpoint/2010/main" val="2134606088"/>
      </p:ext>
    </p:extLst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The Phantom Raspberry Blower of Old London Tow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90713"/>
            <a:ext cx="12192000" cy="8348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London </a:t>
            </a:r>
          </a:p>
        </p:txBody>
      </p:sp>
    </p:spTree>
    <p:extLst>
      <p:ext uri="{BB962C8B-B14F-4D97-AF65-F5344CB8AC3E}">
        <p14:creationId xmlns:p14="http://schemas.microsoft.com/office/powerpoint/2010/main" val="3376610653"/>
      </p:ext>
    </p:extLst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New York circa 1908 - &quot;Times Square.&quot; The old New York Time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22514"/>
            <a:ext cx="12219422" cy="8022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New York</a:t>
            </a:r>
          </a:p>
        </p:txBody>
      </p:sp>
    </p:spTree>
    <p:extLst>
      <p:ext uri="{BB962C8B-B14F-4D97-AF65-F5344CB8AC3E}">
        <p14:creationId xmlns:p14="http://schemas.microsoft.com/office/powerpoint/2010/main" val="3948548996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unshine and swastikas: Rare colour pictures of 1930s Berlin show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4667"/>
            <a:ext cx="12192000" cy="8068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5400000">
            <a:off x="2680711" y="-2680711"/>
            <a:ext cx="6858000" cy="12219422"/>
          </a:xfrm>
          <a:prstGeom prst="rect">
            <a:avLst/>
          </a:prstGeom>
          <a:solidFill>
            <a:schemeClr val="accent6">
              <a:alpha val="46000"/>
            </a:schemeClr>
          </a:solidFill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447535" y="2026024"/>
            <a:ext cx="9144000" cy="2387600"/>
          </a:xfrm>
        </p:spPr>
        <p:txBody>
          <a:bodyPr anchor="ctr">
            <a:normAutofit/>
          </a:bodyPr>
          <a:lstStyle/>
          <a:p>
            <a:r>
              <a:rPr lang="en-US" sz="8800" dirty="0">
                <a:solidFill>
                  <a:schemeClr val="bg1"/>
                </a:solidFill>
                <a:latin typeface="Arial Black" panose="020B0A04020102020204" pitchFamily="34" charset="0"/>
              </a:rPr>
              <a:t>Berlin </a:t>
            </a:r>
          </a:p>
        </p:txBody>
      </p:sp>
    </p:spTree>
    <p:extLst>
      <p:ext uri="{BB962C8B-B14F-4D97-AF65-F5344CB8AC3E}">
        <p14:creationId xmlns:p14="http://schemas.microsoft.com/office/powerpoint/2010/main" val="1709553938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186</TotalTime>
  <Words>99</Words>
  <Application>Microsoft Office PowerPoint</Application>
  <PresentationFormat>Widescreen</PresentationFormat>
  <Paragraphs>40</Paragraphs>
  <Slides>37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2" baseType="lpstr">
      <vt:lpstr>Arial</vt:lpstr>
      <vt:lpstr>Arial Black</vt:lpstr>
      <vt:lpstr>Calibri</vt:lpstr>
      <vt:lpstr>Calibri Light</vt:lpstr>
      <vt:lpstr>Office Theme</vt:lpstr>
      <vt:lpstr>What is the capital city? </vt:lpstr>
      <vt:lpstr>PowerPoint Presentation</vt:lpstr>
      <vt:lpstr>Caput Mundi </vt:lpstr>
      <vt:lpstr>Rome</vt:lpstr>
      <vt:lpstr>Jerusalem   </vt:lpstr>
      <vt:lpstr>Constantinople   </vt:lpstr>
      <vt:lpstr>London </vt:lpstr>
      <vt:lpstr>New York</vt:lpstr>
      <vt:lpstr>Berlin </vt:lpstr>
      <vt:lpstr>Today’s World Capital</vt:lpstr>
      <vt:lpstr>Hulunbuir</vt:lpstr>
      <vt:lpstr>PowerPoint Presentation</vt:lpstr>
      <vt:lpstr>Nuuk </vt:lpstr>
      <vt:lpstr>PowerPoint Presentation</vt:lpstr>
      <vt:lpstr>Chongqing</vt:lpstr>
      <vt:lpstr>PowerPoint Presentation</vt:lpstr>
      <vt:lpstr>Tokyo</vt:lpstr>
      <vt:lpstr>PowerPoint Presentation</vt:lpstr>
      <vt:lpstr>New York </vt:lpstr>
      <vt:lpstr>PowerPoint Presentation</vt:lpstr>
      <vt:lpstr>PowerPoint Presentation</vt:lpstr>
      <vt:lpstr>Geneva </vt:lpstr>
      <vt:lpstr>PowerPoint Presentation</vt:lpstr>
      <vt:lpstr>Toronto </vt:lpstr>
      <vt:lpstr>PowerPoint Presentation</vt:lpstr>
      <vt:lpstr>São Tomé and Príncipe</vt:lpstr>
      <vt:lpstr>PowerPoint Presentation</vt:lpstr>
      <vt:lpstr>Near New Delhi </vt:lpstr>
      <vt:lpstr>PowerPoint Presentation</vt:lpstr>
      <vt:lpstr>Jarvis Island </vt:lpstr>
      <vt:lpstr>PowerPoint Presentation</vt:lpstr>
      <vt:lpstr>Antarctica  </vt:lpstr>
      <vt:lpstr>PowerPoint Presentation</vt:lpstr>
      <vt:lpstr>Tokyo</vt:lpstr>
      <vt:lpstr>PowerPoint Presentation</vt:lpstr>
      <vt:lpstr>My Opinion  </vt:lpstr>
      <vt:lpstr>Heraklion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What is the biggest city?</dc:title>
  <dc:creator>user</dc:creator>
  <cp:lastModifiedBy>tim schilstra</cp:lastModifiedBy>
  <cp:revision>18</cp:revision>
  <dcterms:created xsi:type="dcterms:W3CDTF">2020-06-16T02:07:01Z</dcterms:created>
  <dcterms:modified xsi:type="dcterms:W3CDTF">2020-11-03T01:26:29Z</dcterms:modified>
</cp:coreProperties>
</file>