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57" r:id="rId14"/>
    <p:sldId id="269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7A9F-33D9-49B2-9DA3-57708EA740D4}" type="datetimeFigureOut">
              <a:rPr lang="ko-KR" altLang="en-US" smtClean="0"/>
              <a:t>2020-11-09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D729-32E8-4BFC-8DB4-D9A20D7C42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382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7A9F-33D9-49B2-9DA3-57708EA740D4}" type="datetimeFigureOut">
              <a:rPr lang="ko-KR" altLang="en-US" smtClean="0"/>
              <a:t>2020-11-09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D729-32E8-4BFC-8DB4-D9A20D7C42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882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7A9F-33D9-49B2-9DA3-57708EA740D4}" type="datetimeFigureOut">
              <a:rPr lang="ko-KR" altLang="en-US" smtClean="0"/>
              <a:t>2020-11-09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D729-32E8-4BFC-8DB4-D9A20D7C42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906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7A9F-33D9-49B2-9DA3-57708EA740D4}" type="datetimeFigureOut">
              <a:rPr lang="ko-KR" altLang="en-US" smtClean="0"/>
              <a:t>2020-11-09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D729-32E8-4BFC-8DB4-D9A20D7C42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10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7A9F-33D9-49B2-9DA3-57708EA740D4}" type="datetimeFigureOut">
              <a:rPr lang="ko-KR" altLang="en-US" smtClean="0"/>
              <a:t>2020-11-09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D729-32E8-4BFC-8DB4-D9A20D7C42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046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7A9F-33D9-49B2-9DA3-57708EA740D4}" type="datetimeFigureOut">
              <a:rPr lang="ko-KR" altLang="en-US" smtClean="0"/>
              <a:t>2020-11-09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D729-32E8-4BFC-8DB4-D9A20D7C42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525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7A9F-33D9-49B2-9DA3-57708EA740D4}" type="datetimeFigureOut">
              <a:rPr lang="ko-KR" altLang="en-US" smtClean="0"/>
              <a:t>2020-11-09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D729-32E8-4BFC-8DB4-D9A20D7C42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193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7A9F-33D9-49B2-9DA3-57708EA740D4}" type="datetimeFigureOut">
              <a:rPr lang="ko-KR" altLang="en-US" smtClean="0"/>
              <a:t>2020-11-09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D729-32E8-4BFC-8DB4-D9A20D7C42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643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7A9F-33D9-49B2-9DA3-57708EA740D4}" type="datetimeFigureOut">
              <a:rPr lang="ko-KR" altLang="en-US" smtClean="0"/>
              <a:t>2020-11-09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D729-32E8-4BFC-8DB4-D9A20D7C42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131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7A9F-33D9-49B2-9DA3-57708EA740D4}" type="datetimeFigureOut">
              <a:rPr lang="ko-KR" altLang="en-US" smtClean="0"/>
              <a:t>2020-11-09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D729-32E8-4BFC-8DB4-D9A20D7C42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582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7A9F-33D9-49B2-9DA3-57708EA740D4}" type="datetimeFigureOut">
              <a:rPr lang="ko-KR" altLang="en-US" smtClean="0"/>
              <a:t>2020-11-09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D729-32E8-4BFC-8DB4-D9A20D7C42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728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E7A9F-33D9-49B2-9DA3-57708EA740D4}" type="datetimeFigureOut">
              <a:rPr lang="ko-KR" altLang="en-US" smtClean="0"/>
              <a:t>2020-11-09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CD729-32E8-4BFC-8DB4-D9A20D7C42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700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607318"/>
          </a:xfrm>
        </p:spPr>
        <p:txBody>
          <a:bodyPr anchor="ctr">
            <a:noAutofit/>
          </a:bodyPr>
          <a:lstStyle/>
          <a:p>
            <a:r>
              <a:rPr lang="en-US" altLang="ko-KR" sz="16600" dirty="0">
                <a:solidFill>
                  <a:schemeClr val="accent1">
                    <a:lumMod val="75000"/>
                  </a:schemeClr>
                </a:solidFill>
                <a:latin typeface="Bebas Neue" panose="00000500000000000000" pitchFamily="2" charset="0"/>
              </a:rPr>
              <a:t>Anagrams</a:t>
            </a:r>
            <a:endParaRPr lang="ko-KR" altLang="en-US" sz="16600" dirty="0">
              <a:solidFill>
                <a:schemeClr val="accent1">
                  <a:lumMod val="75000"/>
                </a:schemeClr>
              </a:solidFill>
              <a:latin typeface="Bebas Neu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00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0633" y="733168"/>
            <a:ext cx="1266692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C00000"/>
                </a:solidFill>
                <a:latin typeface="Bebas Neue Light" panose="00000500000000000000" pitchFamily="50" charset="0"/>
                <a:ea typeface="MD솔체" panose="02020603020101020101" pitchFamily="18" charset="-127"/>
              </a:rPr>
              <a:t>BINGE</a:t>
            </a:r>
            <a:endParaRPr lang="ko-KR" altLang="en-US" sz="5400" dirty="0">
              <a:solidFill>
                <a:srgbClr val="C00000"/>
              </a:solidFill>
              <a:latin typeface="Bebas Neue Light" panose="00000500000000000000" pitchFamily="50" charset="0"/>
              <a:ea typeface="MD솔체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4677" y="733168"/>
            <a:ext cx="1266692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C00000"/>
                </a:solidFill>
                <a:latin typeface="Bebas Neue Light" panose="00000500000000000000" pitchFamily="50" charset="0"/>
                <a:ea typeface="MD솔체" panose="02020603020101020101" pitchFamily="18" charset="-127"/>
              </a:rPr>
              <a:t>BEGIN</a:t>
            </a:r>
            <a:endParaRPr lang="ko-KR" altLang="en-US" sz="5400" dirty="0">
              <a:solidFill>
                <a:srgbClr val="C00000"/>
              </a:solidFill>
              <a:latin typeface="Bebas Neue Light" panose="00000500000000000000" pitchFamily="50" charset="0"/>
              <a:ea typeface="MD솔체" panose="02020603020101020101" pitchFamily="18" charset="-127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Image result for binge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79" y="1848601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egi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61711"/>
            <a:ext cx="5839326" cy="399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11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7936" y="733168"/>
            <a:ext cx="2012089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C00000"/>
                </a:solidFill>
                <a:latin typeface="Bebas Neue Light" panose="00000500000000000000" pitchFamily="50" charset="0"/>
                <a:ea typeface="MD솔체" panose="02020603020101020101" pitchFamily="18" charset="-127"/>
              </a:rPr>
              <a:t>CHEATER</a:t>
            </a:r>
            <a:endParaRPr lang="ko-KR" altLang="en-US" sz="5400" dirty="0">
              <a:solidFill>
                <a:srgbClr val="C00000"/>
              </a:solidFill>
              <a:latin typeface="Bebas Neue Light" panose="00000500000000000000" pitchFamily="50" charset="0"/>
              <a:ea typeface="MD솔체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1980" y="733168"/>
            <a:ext cx="2012089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C00000"/>
                </a:solidFill>
                <a:latin typeface="Bebas Neue Light" panose="00000500000000000000" pitchFamily="50" charset="0"/>
                <a:ea typeface="MD솔체" panose="02020603020101020101" pitchFamily="18" charset="-127"/>
              </a:rPr>
              <a:t>TEACHER</a:t>
            </a:r>
            <a:endParaRPr lang="ko-KR" altLang="en-US" sz="5400" dirty="0">
              <a:solidFill>
                <a:srgbClr val="C00000"/>
              </a:solidFill>
              <a:latin typeface="Bebas Neue Light" panose="00000500000000000000" pitchFamily="50" charset="0"/>
              <a:ea typeface="MD솔체" panose="02020603020101020101" pitchFamily="18" charset="-127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mage result for cheater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32" y="2055309"/>
            <a:ext cx="4523768" cy="451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teacher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236" y="2055309"/>
            <a:ext cx="301357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53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1331" y="733168"/>
            <a:ext cx="1805301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C00000"/>
                </a:solidFill>
                <a:latin typeface="Bebas Neue Light" panose="00000500000000000000" pitchFamily="50" charset="0"/>
                <a:ea typeface="MD솔체" panose="02020603020101020101" pitchFamily="18" charset="-127"/>
              </a:rPr>
              <a:t>REDRUM</a:t>
            </a:r>
            <a:endParaRPr lang="ko-KR" altLang="en-US" sz="5400" dirty="0">
              <a:solidFill>
                <a:srgbClr val="C00000"/>
              </a:solidFill>
              <a:latin typeface="Bebas Neue Light" panose="00000500000000000000" pitchFamily="50" charset="0"/>
              <a:ea typeface="MD솔체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5375" y="733168"/>
            <a:ext cx="1805301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C00000"/>
                </a:solidFill>
                <a:latin typeface="Bebas Neue Light" panose="00000500000000000000" pitchFamily="50" charset="0"/>
                <a:ea typeface="MD솔체" panose="02020603020101020101" pitchFamily="18" charset="-127"/>
              </a:rPr>
              <a:t>MURDER</a:t>
            </a:r>
            <a:endParaRPr lang="ko-KR" altLang="en-US" sz="5400" dirty="0">
              <a:solidFill>
                <a:srgbClr val="C00000"/>
              </a:solidFill>
              <a:latin typeface="Bebas Neue Light" panose="00000500000000000000" pitchFamily="50" charset="0"/>
              <a:ea typeface="MD솔체" panose="02020603020101020101" pitchFamily="18" charset="-127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ontact - Redrum Fear Park">
            <a:extLst>
              <a:ext uri="{FF2B5EF4-FFF2-40B4-BE49-F238E27FC236}">
                <a16:creationId xmlns:a16="http://schemas.microsoft.com/office/drawing/2014/main" id="{123541BA-7111-402F-A34F-38BBAE0F0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6" y="3176159"/>
            <a:ext cx="4874790" cy="170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rder Png - Person Shooting Another Person , Free Transparent Clipart -  ClipartKey">
            <a:extLst>
              <a:ext uri="{FF2B5EF4-FFF2-40B4-BE49-F238E27FC236}">
                <a16:creationId xmlns:a16="http://schemas.microsoft.com/office/drawing/2014/main" id="{FFD5EAE1-06C7-464C-8E20-5A1DA4273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569" y="2674684"/>
            <a:ext cx="4286250" cy="333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07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Image result for easy anagr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519" y="720811"/>
            <a:ext cx="7612707" cy="57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706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F08AB9-08C2-44E8-9F46-46DF6D2F3C25}"/>
              </a:ext>
            </a:extLst>
          </p:cNvPr>
          <p:cNvSpPr txBox="1"/>
          <p:nvPr/>
        </p:nvSpPr>
        <p:spPr>
          <a:xfrm>
            <a:off x="1768329" y="3244334"/>
            <a:ext cx="8655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https://examples.yourdictionary.com/anagram-examples.html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9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8871" y="733168"/>
            <a:ext cx="1010213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C00000"/>
                </a:solidFill>
                <a:latin typeface="Bebas Neue Light" panose="00000500000000000000" pitchFamily="50" charset="0"/>
                <a:ea typeface="MD솔체" panose="02020603020101020101" pitchFamily="18" charset="-127"/>
              </a:rPr>
              <a:t>CAT</a:t>
            </a:r>
            <a:endParaRPr lang="ko-KR" altLang="en-US" sz="5400" dirty="0">
              <a:solidFill>
                <a:srgbClr val="C00000"/>
              </a:solidFill>
              <a:latin typeface="Bebas Neue Light" panose="00000500000000000000" pitchFamily="50" charset="0"/>
              <a:ea typeface="MD솔체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92916" y="733168"/>
            <a:ext cx="1010213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C00000"/>
                </a:solidFill>
                <a:latin typeface="Bebas Neue Light" panose="00000500000000000000" pitchFamily="50" charset="0"/>
                <a:ea typeface="MD솔체" panose="02020603020101020101" pitchFamily="18" charset="-127"/>
              </a:rPr>
              <a:t>ACT</a:t>
            </a:r>
            <a:endParaRPr lang="ko-KR" altLang="en-US" sz="5400" dirty="0">
              <a:solidFill>
                <a:srgbClr val="C00000"/>
              </a:solidFill>
              <a:latin typeface="Bebas Neue Light" panose="00000500000000000000" pitchFamily="50" charset="0"/>
              <a:ea typeface="MD솔체" panose="02020603020101020101" pitchFamily="18" charset="-127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91" y="1656498"/>
            <a:ext cx="4181475" cy="5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cting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835" y="2608683"/>
            <a:ext cx="4275909" cy="311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95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666" y="733168"/>
            <a:ext cx="1016625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C00000"/>
                </a:solidFill>
                <a:latin typeface="Bebas Neue Light" panose="00000500000000000000" pitchFamily="50" charset="0"/>
                <a:ea typeface="MD솔체" panose="02020603020101020101" pitchFamily="18" charset="-127"/>
              </a:rPr>
              <a:t>TAR</a:t>
            </a:r>
            <a:endParaRPr lang="ko-KR" altLang="en-US" sz="5400" dirty="0">
              <a:solidFill>
                <a:srgbClr val="C00000"/>
              </a:solidFill>
              <a:latin typeface="Bebas Neue Light" panose="00000500000000000000" pitchFamily="50" charset="0"/>
              <a:ea typeface="MD솔체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89710" y="733168"/>
            <a:ext cx="1016625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C00000"/>
                </a:solidFill>
                <a:latin typeface="Bebas Neue Light" panose="00000500000000000000" pitchFamily="50" charset="0"/>
                <a:ea typeface="MD솔체" panose="02020603020101020101" pitchFamily="18" charset="-127"/>
              </a:rPr>
              <a:t>RAT</a:t>
            </a:r>
            <a:endParaRPr lang="ko-KR" altLang="en-US" sz="5400" dirty="0">
              <a:solidFill>
                <a:srgbClr val="C00000"/>
              </a:solidFill>
              <a:latin typeface="Bebas Neue Light" panose="00000500000000000000" pitchFamily="50" charset="0"/>
              <a:ea typeface="MD솔체" panose="02020603020101020101" pitchFamily="18" charset="-127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Image result for 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r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50" y="2534653"/>
            <a:ext cx="5812950" cy="389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74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0864" y="733168"/>
            <a:ext cx="1446229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C00000"/>
                </a:solidFill>
                <a:latin typeface="Bebas Neue Light" panose="00000500000000000000" pitchFamily="50" charset="0"/>
                <a:ea typeface="MD솔체" panose="02020603020101020101" pitchFamily="18" charset="-127"/>
              </a:rPr>
              <a:t>THERE</a:t>
            </a:r>
            <a:endParaRPr lang="ko-KR" altLang="en-US" sz="5400" dirty="0">
              <a:solidFill>
                <a:srgbClr val="C00000"/>
              </a:solidFill>
              <a:latin typeface="Bebas Neue Light" panose="00000500000000000000" pitchFamily="50" charset="0"/>
              <a:ea typeface="MD솔체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4908" y="733168"/>
            <a:ext cx="1446229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C00000"/>
                </a:solidFill>
                <a:latin typeface="Bebas Neue Light" panose="00000500000000000000" pitchFamily="50" charset="0"/>
                <a:ea typeface="MD솔체" panose="02020603020101020101" pitchFamily="18" charset="-127"/>
              </a:rPr>
              <a:t>THREE</a:t>
            </a:r>
            <a:endParaRPr lang="ko-KR" altLang="en-US" sz="5400" dirty="0">
              <a:solidFill>
                <a:srgbClr val="C00000"/>
              </a:solidFill>
              <a:latin typeface="Bebas Neue Light" panose="00000500000000000000" pitchFamily="50" charset="0"/>
              <a:ea typeface="MD솔체" panose="02020603020101020101" pitchFamily="18" charset="-127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Image result for there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69" y="1899067"/>
            <a:ext cx="4528719" cy="452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three 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31" y="3249027"/>
            <a:ext cx="642678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04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9030" y="733168"/>
            <a:ext cx="1269898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C00000"/>
                </a:solidFill>
                <a:latin typeface="Bebas Neue Light" panose="00000500000000000000" pitchFamily="50" charset="0"/>
                <a:ea typeface="MD솔체" panose="02020603020101020101" pitchFamily="18" charset="-127"/>
              </a:rPr>
              <a:t>TACO</a:t>
            </a:r>
            <a:endParaRPr lang="ko-KR" altLang="en-US" sz="5400" dirty="0">
              <a:solidFill>
                <a:srgbClr val="C00000"/>
              </a:solidFill>
              <a:latin typeface="Bebas Neue Light" panose="00000500000000000000" pitchFamily="50" charset="0"/>
              <a:ea typeface="MD솔체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73" y="733168"/>
            <a:ext cx="1269898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C00000"/>
                </a:solidFill>
                <a:latin typeface="Bebas Neue Light" panose="00000500000000000000" pitchFamily="50" charset="0"/>
                <a:ea typeface="MD솔체" panose="02020603020101020101" pitchFamily="18" charset="-127"/>
              </a:rPr>
              <a:t>COAT</a:t>
            </a:r>
            <a:endParaRPr lang="ko-KR" altLang="en-US" sz="5400" dirty="0">
              <a:solidFill>
                <a:srgbClr val="C00000"/>
              </a:solidFill>
              <a:latin typeface="Bebas Neue Light" panose="00000500000000000000" pitchFamily="50" charset="0"/>
              <a:ea typeface="MD솔체" panose="02020603020101020101" pitchFamily="18" charset="-127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Image result for taco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29" y="2632659"/>
            <a:ext cx="47625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coat 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88" y="1548364"/>
            <a:ext cx="5565775" cy="543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34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3614" y="733168"/>
            <a:ext cx="1500731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C00000"/>
                </a:solidFill>
                <a:latin typeface="Bebas Neue Light" panose="00000500000000000000" pitchFamily="50" charset="0"/>
                <a:ea typeface="MD솔체" panose="02020603020101020101" pitchFamily="18" charset="-127"/>
              </a:rPr>
              <a:t>LISTEN</a:t>
            </a:r>
            <a:endParaRPr lang="ko-KR" altLang="en-US" sz="5400" dirty="0">
              <a:solidFill>
                <a:srgbClr val="C00000"/>
              </a:solidFill>
              <a:latin typeface="Bebas Neue Light" panose="00000500000000000000" pitchFamily="50" charset="0"/>
              <a:ea typeface="MD솔체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47658" y="733168"/>
            <a:ext cx="1500731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C00000"/>
                </a:solidFill>
                <a:latin typeface="Bebas Neue Light" panose="00000500000000000000" pitchFamily="50" charset="0"/>
                <a:ea typeface="MD솔체" panose="02020603020101020101" pitchFamily="18" charset="-127"/>
              </a:rPr>
              <a:t>SILENT</a:t>
            </a:r>
            <a:endParaRPr lang="ko-KR" altLang="en-US" sz="5400" dirty="0">
              <a:solidFill>
                <a:srgbClr val="C00000"/>
              </a:solidFill>
              <a:latin typeface="Bebas Neue Light" panose="00000500000000000000" pitchFamily="50" charset="0"/>
              <a:ea typeface="MD솔체" panose="02020603020101020101" pitchFamily="18" charset="-127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Image result for listen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80" y="2454442"/>
            <a:ext cx="3235346" cy="323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shh 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712" y="1400352"/>
            <a:ext cx="8763000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20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see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1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5876" y="733168"/>
            <a:ext cx="2076209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C00000"/>
                </a:solidFill>
                <a:latin typeface="Bebas Neue Light" panose="00000500000000000000" pitchFamily="50" charset="0"/>
                <a:ea typeface="MD솔체" panose="02020603020101020101" pitchFamily="18" charset="-127"/>
              </a:rPr>
              <a:t>THE EYES</a:t>
            </a:r>
            <a:endParaRPr lang="ko-KR" altLang="en-US" sz="5400" dirty="0">
              <a:solidFill>
                <a:srgbClr val="C00000"/>
              </a:solidFill>
              <a:latin typeface="Bebas Neue Light" panose="00000500000000000000" pitchFamily="50" charset="0"/>
              <a:ea typeface="MD솔체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59920" y="733168"/>
            <a:ext cx="2076209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C00000"/>
                </a:solidFill>
                <a:latin typeface="Bebas Neue Light" panose="00000500000000000000" pitchFamily="50" charset="0"/>
                <a:ea typeface="MD솔체" panose="02020603020101020101" pitchFamily="18" charset="-127"/>
              </a:rPr>
              <a:t>THEY SEE</a:t>
            </a:r>
            <a:endParaRPr lang="ko-KR" altLang="en-US" sz="5400" dirty="0">
              <a:solidFill>
                <a:srgbClr val="C00000"/>
              </a:solidFill>
              <a:latin typeface="Bebas Neue Light" panose="00000500000000000000" pitchFamily="50" charset="0"/>
              <a:ea typeface="MD솔체" panose="02020603020101020101" pitchFamily="18" charset="-127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Image result for eyes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8611"/>
            <a:ext cx="5626383" cy="379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20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7164" y="733168"/>
            <a:ext cx="155363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C00000"/>
                </a:solidFill>
                <a:latin typeface="Bebas Neue Light" panose="00000500000000000000" pitchFamily="50" charset="0"/>
                <a:ea typeface="MD솔체" panose="02020603020101020101" pitchFamily="18" charset="-127"/>
              </a:rPr>
              <a:t>VIOLET</a:t>
            </a:r>
            <a:endParaRPr lang="ko-KR" altLang="en-US" sz="5400" dirty="0">
              <a:solidFill>
                <a:srgbClr val="C00000"/>
              </a:solidFill>
              <a:latin typeface="Bebas Neue Light" panose="00000500000000000000" pitchFamily="50" charset="0"/>
              <a:ea typeface="MD솔체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8542" y="733168"/>
            <a:ext cx="1838965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C00000"/>
                </a:solidFill>
                <a:latin typeface="Bebas Neue Light" panose="00000500000000000000" pitchFamily="50" charset="0"/>
                <a:ea typeface="MD솔체" panose="02020603020101020101" pitchFamily="18" charset="-127"/>
              </a:rPr>
              <a:t>I LOVE IT</a:t>
            </a:r>
            <a:endParaRPr lang="ko-KR" altLang="en-US" sz="5400" dirty="0">
              <a:solidFill>
                <a:srgbClr val="C00000"/>
              </a:solidFill>
              <a:latin typeface="Bebas Neue Light" panose="00000500000000000000" pitchFamily="50" charset="0"/>
              <a:ea typeface="MD솔체" panose="02020603020101020101" pitchFamily="18" charset="-127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Image result for violets 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7" y="1331495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248" y="2089233"/>
            <a:ext cx="552312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96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5599" y="733168"/>
            <a:ext cx="1516761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C00000"/>
                </a:solidFill>
                <a:latin typeface="Bebas Neue Light" panose="00000500000000000000" pitchFamily="50" charset="0"/>
                <a:ea typeface="MD솔체" panose="02020603020101020101" pitchFamily="18" charset="-127"/>
              </a:rPr>
              <a:t>EARTH</a:t>
            </a:r>
            <a:endParaRPr lang="ko-KR" altLang="en-US" sz="5400" dirty="0">
              <a:solidFill>
                <a:srgbClr val="C00000"/>
              </a:solidFill>
              <a:latin typeface="Bebas Neue Light" panose="00000500000000000000" pitchFamily="50" charset="0"/>
              <a:ea typeface="MD솔체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39643" y="733168"/>
            <a:ext cx="1516761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C00000"/>
                </a:solidFill>
                <a:latin typeface="Bebas Neue Light" panose="00000500000000000000" pitchFamily="50" charset="0"/>
                <a:ea typeface="MD솔체" panose="02020603020101020101" pitchFamily="18" charset="-127"/>
              </a:rPr>
              <a:t>HEART</a:t>
            </a:r>
            <a:endParaRPr lang="ko-KR" altLang="en-US" sz="5400" dirty="0">
              <a:solidFill>
                <a:srgbClr val="C00000"/>
              </a:solidFill>
              <a:latin typeface="Bebas Neue Light" panose="00000500000000000000" pitchFamily="50" charset="0"/>
              <a:ea typeface="MD솔체" panose="02020603020101020101" pitchFamily="18" charset="-127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Image result for earth 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heart 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04924"/>
            <a:ext cx="6191250" cy="53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1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38</Words>
  <Application>Microsoft Office PowerPoint</Application>
  <PresentationFormat>Widescreen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Bebas Neue</vt:lpstr>
      <vt:lpstr>Bebas Neue Light</vt:lpstr>
      <vt:lpstr>MD솔체</vt:lpstr>
      <vt:lpstr>맑은 고딕</vt:lpstr>
      <vt:lpstr>Arial</vt:lpstr>
      <vt:lpstr>Office Theme</vt:lpstr>
      <vt:lpstr>Anagrams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공주교대컴퓨터과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Anagrams</dc:title>
  <dc:creator>user</dc:creator>
  <cp:lastModifiedBy>SJ</cp:lastModifiedBy>
  <cp:revision>11</cp:revision>
  <dcterms:created xsi:type="dcterms:W3CDTF">2019-12-02T08:10:55Z</dcterms:created>
  <dcterms:modified xsi:type="dcterms:W3CDTF">2020-11-09T01:01:29Z</dcterms:modified>
</cp:coreProperties>
</file>