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9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31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300" r:id="rId26"/>
    <p:sldId id="301" r:id="rId27"/>
    <p:sldId id="312" r:id="rId28"/>
    <p:sldId id="284" r:id="rId29"/>
    <p:sldId id="281" r:id="rId30"/>
    <p:sldId id="295" r:id="rId31"/>
    <p:sldId id="286" r:id="rId32"/>
    <p:sldId id="285" r:id="rId33"/>
    <p:sldId id="291" r:id="rId34"/>
    <p:sldId id="282" r:id="rId35"/>
    <p:sldId id="296" r:id="rId36"/>
    <p:sldId id="283" r:id="rId37"/>
    <p:sldId id="294" r:id="rId38"/>
    <p:sldId id="288" r:id="rId39"/>
    <p:sldId id="289" r:id="rId40"/>
    <p:sldId id="292" r:id="rId41"/>
    <p:sldId id="293" r:id="rId42"/>
    <p:sldId id="290" r:id="rId43"/>
    <p:sldId id="287" r:id="rId44"/>
    <p:sldId id="298" r:id="rId45"/>
    <p:sldId id="302" r:id="rId46"/>
    <p:sldId id="299" r:id="rId47"/>
    <p:sldId id="304" r:id="rId48"/>
    <p:sldId id="305" r:id="rId49"/>
    <p:sldId id="306" r:id="rId50"/>
    <p:sldId id="308" r:id="rId51"/>
    <p:sldId id="309" r:id="rId52"/>
    <p:sldId id="311" r:id="rId53"/>
    <p:sldId id="307" r:id="rId54"/>
    <p:sldId id="314" r:id="rId55"/>
    <p:sldId id="313" r:id="rId56"/>
    <p:sldId id="303" r:id="rId57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7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6F08D-D430-464A-97FE-24D025775A94}" type="datetimeFigureOut">
              <a:rPr lang="ko-KR" altLang="en-US" smtClean="0"/>
              <a:t>2020-11-03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6249E-A871-4FF9-B89F-627A468654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9676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6F08D-D430-464A-97FE-24D025775A94}" type="datetimeFigureOut">
              <a:rPr lang="ko-KR" altLang="en-US" smtClean="0"/>
              <a:t>2020-11-03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6249E-A871-4FF9-B89F-627A468654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513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6F08D-D430-464A-97FE-24D025775A94}" type="datetimeFigureOut">
              <a:rPr lang="ko-KR" altLang="en-US" smtClean="0"/>
              <a:t>2020-11-03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6249E-A871-4FF9-B89F-627A468654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2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6F08D-D430-464A-97FE-24D025775A94}" type="datetimeFigureOut">
              <a:rPr lang="ko-KR" altLang="en-US" smtClean="0"/>
              <a:t>2020-11-03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6249E-A871-4FF9-B89F-627A468654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726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6F08D-D430-464A-97FE-24D025775A94}" type="datetimeFigureOut">
              <a:rPr lang="ko-KR" altLang="en-US" smtClean="0"/>
              <a:t>2020-11-03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6249E-A871-4FF9-B89F-627A468654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9590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6F08D-D430-464A-97FE-24D025775A94}" type="datetimeFigureOut">
              <a:rPr lang="ko-KR" altLang="en-US" smtClean="0"/>
              <a:t>2020-11-03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6249E-A871-4FF9-B89F-627A468654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2771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6F08D-D430-464A-97FE-24D025775A94}" type="datetimeFigureOut">
              <a:rPr lang="ko-KR" altLang="en-US" smtClean="0"/>
              <a:t>2020-11-03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6249E-A871-4FF9-B89F-627A468654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6834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6F08D-D430-464A-97FE-24D025775A94}" type="datetimeFigureOut">
              <a:rPr lang="ko-KR" altLang="en-US" smtClean="0"/>
              <a:t>2020-11-03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6249E-A871-4FF9-B89F-627A468654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8429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6F08D-D430-464A-97FE-24D025775A94}" type="datetimeFigureOut">
              <a:rPr lang="ko-KR" altLang="en-US" smtClean="0"/>
              <a:t>2020-11-03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6249E-A871-4FF9-B89F-627A468654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735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6F08D-D430-464A-97FE-24D025775A94}" type="datetimeFigureOut">
              <a:rPr lang="ko-KR" altLang="en-US" smtClean="0"/>
              <a:t>2020-11-03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6249E-A871-4FF9-B89F-627A468654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8175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6F08D-D430-464A-97FE-24D025775A94}" type="datetimeFigureOut">
              <a:rPr lang="ko-KR" altLang="en-US" smtClean="0"/>
              <a:t>2020-11-03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6249E-A871-4FF9-B89F-627A468654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314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6F08D-D430-464A-97FE-24D025775A94}" type="datetimeFigureOut">
              <a:rPr lang="ko-KR" altLang="en-US" smtClean="0"/>
              <a:t>2020-11-03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6249E-A871-4FF9-B89F-627A468654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4336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quizlet.com/_8zfpes?x=1qqt&amp;i=39ompj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news/hybrid-zoo-introducing-pig-human-embryos-and-a-rat-mouse-1.21378" TargetMode="External"/><Relationship Id="rId2" Type="http://schemas.openxmlformats.org/officeDocument/2006/relationships/hyperlink" Target="https://www.newscientist.com/article/mg19926701-000-blasts-from-the-past-the-soviet-ape-man-scandal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atbbq.com/thesauce/cooking-with-fire-episode-35-turducken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ko-KR" sz="88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Portmanteau </a:t>
            </a:r>
            <a:endParaRPr lang="ko-KR" altLang="en-US" sz="8800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Combining words to make a new word</a:t>
            </a:r>
            <a:endParaRPr lang="ko-KR" alt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717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3081" y="420130"/>
            <a:ext cx="38949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Explain it to me:</a:t>
            </a:r>
            <a:endParaRPr lang="ko-KR" altLang="en-US" sz="4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00537" y="2515504"/>
            <a:ext cx="244169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순삭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57150" y="6203093"/>
            <a:ext cx="2103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Very soon + Delete</a:t>
            </a:r>
            <a:endParaRPr lang="ko-KR" altLang="en-US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194" name="Picture 2" descr="Image result for agressive eat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25"/>
          <a:stretch/>
        </p:blipFill>
        <p:spPr bwMode="auto">
          <a:xfrm>
            <a:off x="5905646" y="960335"/>
            <a:ext cx="5785611" cy="478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56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3081" y="420130"/>
            <a:ext cx="38949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Explain it to me:</a:t>
            </a:r>
            <a:endParaRPr lang="ko-KR" altLang="en-US" sz="4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44054" y="2599479"/>
            <a:ext cx="357020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갑분싸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19029" y="6203093"/>
            <a:ext cx="5542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Suddenly the atmosphere is frozen (uncomfortable) </a:t>
            </a:r>
            <a:endParaRPr lang="ko-KR" altLang="en-US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709" y="1903444"/>
            <a:ext cx="6389396" cy="359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19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jalicia nighteng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77025" y="-1"/>
            <a:ext cx="551497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081" y="420130"/>
            <a:ext cx="38949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Explain it to me:</a:t>
            </a:r>
            <a:endParaRPr lang="ko-KR" altLang="en-US" sz="4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00037" y="2562157"/>
            <a:ext cx="357020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세젤예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65697" y="6203093"/>
            <a:ext cx="31954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In the world + Most beautiful</a:t>
            </a:r>
            <a:endParaRPr lang="ko-KR" altLang="en-US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86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cry black background"/>
          <p:cNvPicPr>
            <a:picLocks noChangeAspect="1" noChangeArrowheads="1"/>
          </p:cNvPicPr>
          <p:nvPr/>
        </p:nvPicPr>
        <p:blipFill>
          <a:blip r:embed="rId2">
            <a:lum bright="-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677" y="0"/>
            <a:ext cx="73713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081" y="420130"/>
            <a:ext cx="38949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Explain it to me:</a:t>
            </a:r>
            <a:endParaRPr lang="ko-KR" altLang="en-US" sz="4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641" y="2590149"/>
            <a:ext cx="244169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팩폭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67073" y="6203093"/>
            <a:ext cx="4494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Fact + Violence = the uncomfortable truth</a:t>
            </a:r>
            <a:endParaRPr lang="ko-KR" altLang="en-US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39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ko-KR" sz="88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Portmanteau </a:t>
            </a:r>
            <a:endParaRPr lang="ko-KR" altLang="en-US" sz="8800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Blending two words to make a new word</a:t>
            </a:r>
            <a:endParaRPr lang="ko-KR" alt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54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9598" y="485192"/>
            <a:ext cx="41132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Breakfast </a:t>
            </a:r>
            <a:endParaRPr lang="ko-KR" altLang="en-US" sz="5400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89859" y="485192"/>
            <a:ext cx="24811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Lunch</a:t>
            </a:r>
            <a:endParaRPr lang="ko-KR" altLang="en-US" sz="5400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58826" y="503853"/>
            <a:ext cx="6415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+</a:t>
            </a:r>
            <a:endParaRPr lang="ko-KR" altLang="en-US" sz="5400" dirty="0">
              <a:solidFill>
                <a:schemeClr val="accent2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1506" name="Picture 2" descr="Image result for brun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613" y="0"/>
            <a:ext cx="130628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16362" y="3831120"/>
            <a:ext cx="4126450" cy="1446550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Brunch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Segoe UI Black" panose="020B0A02040204020203" pitchFamily="34" charset="0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534495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8977" y="485192"/>
            <a:ext cx="42738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Electronic </a:t>
            </a:r>
            <a:endParaRPr lang="ko-KR" altLang="en-US" sz="5400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89859" y="485192"/>
            <a:ext cx="20313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Mail </a:t>
            </a:r>
            <a:endParaRPr lang="ko-KR" altLang="en-US" sz="5400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58826" y="503853"/>
            <a:ext cx="6415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+</a:t>
            </a:r>
            <a:endParaRPr lang="ko-KR" altLang="en-US" sz="5400" dirty="0">
              <a:solidFill>
                <a:schemeClr val="accent2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0482" name="Picture 2" descr="Image result for emai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298"/>
            <a:ext cx="12192000" cy="739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70814" y="3831120"/>
            <a:ext cx="3217547" cy="1446550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email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Segoe UI Black" panose="020B0A02040204020203" pitchFamily="34" charset="0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737451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3373" y="485192"/>
            <a:ext cx="29694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Smoke </a:t>
            </a:r>
            <a:endParaRPr lang="ko-KR" altLang="en-US" sz="5400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89859" y="485192"/>
            <a:ext cx="15460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Fog</a:t>
            </a:r>
            <a:endParaRPr lang="ko-KR" altLang="en-US" sz="5400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58826" y="503853"/>
            <a:ext cx="6415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+</a:t>
            </a:r>
            <a:endParaRPr lang="ko-KR" altLang="en-US" sz="5400" dirty="0">
              <a:solidFill>
                <a:schemeClr val="accent2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9458" name="Picture 2" descr="Image result for smo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812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08296" y="3831120"/>
            <a:ext cx="3342582" cy="1446550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Smog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Segoe UI Black" panose="020B0A02040204020203" pitchFamily="34" charset="0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607338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09713" y="485192"/>
            <a:ext cx="29931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Spiced </a:t>
            </a:r>
            <a:endParaRPr lang="ko-KR" altLang="en-US" sz="5400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89859" y="485192"/>
            <a:ext cx="19159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Ham</a:t>
            </a:r>
            <a:endParaRPr lang="ko-KR" altLang="en-US" sz="5400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58826" y="503853"/>
            <a:ext cx="6415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+</a:t>
            </a:r>
            <a:endParaRPr lang="ko-KR" altLang="en-US" sz="5400" dirty="0">
              <a:solidFill>
                <a:schemeClr val="accent2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49173" y="3831120"/>
            <a:ext cx="3260829" cy="1446550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Spam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Segoe UI Black" panose="020B0A02040204020203" pitchFamily="34" charset="0"/>
              <a:ea typeface="HY견고딕" panose="02030600000101010101" pitchFamily="18" charset="-127"/>
            </a:endParaRPr>
          </a:p>
        </p:txBody>
      </p:sp>
      <p:pic>
        <p:nvPicPr>
          <p:cNvPr id="18434" name="Picture 2" descr="Image result for sp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" y="-271336"/>
            <a:ext cx="12192000" cy="8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9243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2358" y="485192"/>
            <a:ext cx="2930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Hungry</a:t>
            </a:r>
            <a:endParaRPr lang="ko-KR" altLang="en-US" sz="5400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89859" y="485192"/>
            <a:ext cx="24303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Angry</a:t>
            </a:r>
            <a:endParaRPr lang="ko-KR" altLang="en-US" sz="5400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58826" y="503853"/>
            <a:ext cx="6415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+</a:t>
            </a:r>
            <a:endParaRPr lang="ko-KR" altLang="en-US" sz="5400" dirty="0">
              <a:solidFill>
                <a:schemeClr val="accent2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7410" name="Picture 2" descr="Image result for hang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04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32206" y="3831120"/>
            <a:ext cx="4294766" cy="1446550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Hangry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Segoe UI Black" panose="020B0A02040204020203" pitchFamily="34" charset="0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674403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iced american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9" t="29733" r="10662"/>
          <a:stretch/>
        </p:blipFill>
        <p:spPr bwMode="auto">
          <a:xfrm>
            <a:off x="6690049" y="636874"/>
            <a:ext cx="5613918" cy="622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081" y="420130"/>
            <a:ext cx="38949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Explain it to me:</a:t>
            </a:r>
            <a:endParaRPr lang="ko-KR" altLang="en-US" sz="4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4212" y="2515504"/>
            <a:ext cx="244169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800" dirty="0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661244" y="6203093"/>
            <a:ext cx="1899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Ice + Americano </a:t>
            </a:r>
            <a:endParaRPr lang="ko-KR" altLang="en-US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45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71104" y="485192"/>
            <a:ext cx="35317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Costume</a:t>
            </a:r>
            <a:endParaRPr lang="ko-KR" altLang="en-US" sz="5400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89859" y="485192"/>
            <a:ext cx="18004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Play</a:t>
            </a:r>
            <a:endParaRPr lang="ko-KR" altLang="en-US" sz="5400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58826" y="503853"/>
            <a:ext cx="6415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+</a:t>
            </a:r>
            <a:endParaRPr lang="ko-KR" altLang="en-US" sz="5400" dirty="0">
              <a:solidFill>
                <a:schemeClr val="accent2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6386" name="Picture 2" descr="Image result for cospl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1215"/>
            <a:ext cx="12192000" cy="809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25607" y="3831120"/>
            <a:ext cx="4507965" cy="1446550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Cosplay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Segoe UI Black" panose="020B0A02040204020203" pitchFamily="34" charset="0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788789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25266" y="485192"/>
            <a:ext cx="23775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Motor</a:t>
            </a:r>
            <a:endParaRPr lang="ko-KR" altLang="en-US" sz="5400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89859" y="485192"/>
            <a:ext cx="22236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Hotel</a:t>
            </a:r>
            <a:endParaRPr lang="ko-KR" altLang="en-US" sz="5400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58826" y="503853"/>
            <a:ext cx="6415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+</a:t>
            </a:r>
            <a:endParaRPr lang="ko-KR" altLang="en-US" sz="5400" dirty="0">
              <a:solidFill>
                <a:schemeClr val="accent2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47382" y="3831120"/>
            <a:ext cx="3464411" cy="1446550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Motel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Segoe UI Black" panose="020B0A02040204020203" pitchFamily="34" charset="0"/>
              <a:ea typeface="HY견고딕" panose="02030600000101010101" pitchFamily="18" charset="-127"/>
            </a:endParaRPr>
          </a:p>
        </p:txBody>
      </p:sp>
      <p:pic>
        <p:nvPicPr>
          <p:cNvPr id="15362" name="Picture 2" descr="Image result for motel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" y="-849086"/>
            <a:ext cx="121920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1402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1301" y="485192"/>
            <a:ext cx="39815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Education</a:t>
            </a:r>
            <a:endParaRPr lang="ko-KR" altLang="en-US" sz="5400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89859" y="485192"/>
            <a:ext cx="5643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Entertainment</a:t>
            </a:r>
            <a:endParaRPr lang="ko-KR" altLang="en-US" sz="5400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58826" y="503853"/>
            <a:ext cx="6415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+</a:t>
            </a:r>
            <a:endParaRPr lang="ko-KR" altLang="en-US" sz="5400" dirty="0">
              <a:solidFill>
                <a:schemeClr val="accent2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4338" name="Picture 2" descr="Image result for teacher danc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" y="-32768"/>
            <a:ext cx="12187653" cy="683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39812" y="3831120"/>
            <a:ext cx="7279557" cy="1446550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Edutainment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Segoe UI Black" panose="020B0A02040204020203" pitchFamily="34" charset="0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23832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1378" y="485192"/>
            <a:ext cx="25314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Spoon</a:t>
            </a:r>
            <a:endParaRPr lang="ko-KR" altLang="en-US" sz="5400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89859" y="485192"/>
            <a:ext cx="18767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Fork</a:t>
            </a:r>
            <a:endParaRPr lang="ko-KR" altLang="en-US" sz="5400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58826" y="503853"/>
            <a:ext cx="6415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+</a:t>
            </a:r>
            <a:endParaRPr lang="ko-KR" altLang="en-US" sz="5400" dirty="0">
              <a:solidFill>
                <a:schemeClr val="accent2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3316" name="Picture 4" descr="Image result for spor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4" y="0"/>
            <a:ext cx="12193243" cy="812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64216" y="3831120"/>
            <a:ext cx="3430746" cy="1446550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Spork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Segoe UI Black" panose="020B0A02040204020203" pitchFamily="34" charset="0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88153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Lion, leopard, ti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1700" y="-55562"/>
            <a:ext cx="14222186" cy="691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87363"/>
            <a:ext cx="9144000" cy="2387600"/>
          </a:xfrm>
        </p:spPr>
        <p:txBody>
          <a:bodyPr anchor="t"/>
          <a:lstStyle/>
          <a:p>
            <a:r>
              <a:rPr lang="en-US" altLang="ko-KR" b="1" dirty="0">
                <a:solidFill>
                  <a:schemeClr val="accent2">
                    <a:lumMod val="50000"/>
                  </a:schemeClr>
                </a:solidFill>
              </a:rPr>
              <a:t>Animal Hybrids</a:t>
            </a:r>
            <a:endParaRPr lang="ko-KR" alt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91038"/>
            <a:ext cx="9144000" cy="1655762"/>
          </a:xfrm>
        </p:spPr>
        <p:txBody>
          <a:bodyPr/>
          <a:lstStyle/>
          <a:p>
            <a:r>
              <a:rPr lang="en-US" altLang="ko-K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Ilya </a:t>
            </a:r>
            <a:r>
              <a:rPr lang="en-US" altLang="ko-KR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Ivanovich</a:t>
            </a:r>
            <a:r>
              <a:rPr lang="en-US" altLang="ko-K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Ivanov</a:t>
            </a:r>
            <a:endParaRPr lang="ko-KR" alt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499851"/>
      </p:ext>
    </p:extLst>
  </p:cSld>
  <p:clrMapOvr>
    <a:masterClrMapping/>
  </p:clrMapOvr>
  <p:transition spd="slow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Ilya </a:t>
            </a:r>
            <a:r>
              <a:rPr lang="en-US" altLang="ko-KR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Ivanovich</a:t>
            </a:r>
            <a:r>
              <a:rPr lang="en-US" altLang="ko-KR" dirty="0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Ivanov</a:t>
            </a:r>
            <a:endParaRPr lang="ko-KR" altLang="en-US" dirty="0"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7600" y="1828799"/>
            <a:ext cx="6426200" cy="4348163"/>
          </a:xfrm>
        </p:spPr>
        <p:txBody>
          <a:bodyPr/>
          <a:lstStyle/>
          <a:p>
            <a:r>
              <a:rPr lang="en-US" altLang="ko-KR" dirty="0"/>
              <a:t>1870 - 1932</a:t>
            </a:r>
          </a:p>
          <a:p>
            <a:r>
              <a:rPr lang="en-US" altLang="ko-KR" dirty="0"/>
              <a:t>Russian </a:t>
            </a:r>
          </a:p>
          <a:p>
            <a:endParaRPr lang="en-US" altLang="ko-KR" dirty="0"/>
          </a:p>
          <a:p>
            <a:r>
              <a:rPr lang="en-US" altLang="ko-KR" dirty="0"/>
              <a:t>Scientist (Animal Reproduction) </a:t>
            </a:r>
          </a:p>
          <a:p>
            <a:r>
              <a:rPr lang="en-US" altLang="ko-KR" dirty="0"/>
              <a:t>Perfected “</a:t>
            </a:r>
            <a:r>
              <a:rPr lang="en-US" altLang="ko-KR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artificial insemination</a:t>
            </a:r>
            <a:r>
              <a:rPr lang="en-US" altLang="ko-KR" dirty="0"/>
              <a:t>”</a:t>
            </a:r>
          </a:p>
          <a:p>
            <a:pPr lvl="1"/>
            <a:r>
              <a:rPr lang="en-US" altLang="ko-KR" dirty="0"/>
              <a:t>Early 1900s </a:t>
            </a:r>
          </a:p>
          <a:p>
            <a:pPr lvl="1"/>
            <a:r>
              <a:rPr lang="en-US" altLang="ko-KR" dirty="0"/>
              <a:t>Horses </a:t>
            </a:r>
          </a:p>
        </p:txBody>
      </p:sp>
      <p:pic>
        <p:nvPicPr>
          <p:cNvPr id="41986" name="Picture 2" descr="Image result for ilya ivanovich ivan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628138"/>
            <a:ext cx="3619500" cy="517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27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Ilya </a:t>
            </a:r>
            <a:r>
              <a:rPr lang="en-US" altLang="ko-KR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Ivanovich</a:t>
            </a:r>
            <a:r>
              <a:rPr lang="en-US" altLang="ko-KR" dirty="0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Ivanov</a:t>
            </a:r>
            <a:endParaRPr lang="ko-KR" altLang="en-US" dirty="0"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7600" y="1828799"/>
            <a:ext cx="6426200" cy="4348163"/>
          </a:xfrm>
        </p:spPr>
        <p:txBody>
          <a:bodyPr/>
          <a:lstStyle/>
          <a:p>
            <a:r>
              <a:rPr lang="en-US" altLang="ko-KR" dirty="0"/>
              <a:t>By 1910s, he started experimenting with animal hybrids</a:t>
            </a:r>
          </a:p>
          <a:p>
            <a:pPr lvl="1"/>
            <a:r>
              <a:rPr lang="en-US" altLang="ko-KR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Zedonk</a:t>
            </a:r>
            <a:r>
              <a:rPr lang="en-US" altLang="ko-KR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ko-KR" dirty="0"/>
              <a:t>(zebra-donkey)</a:t>
            </a:r>
          </a:p>
          <a:p>
            <a:pPr lvl="1"/>
            <a:r>
              <a:rPr lang="en-US" altLang="ko-KR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Zubron</a:t>
            </a:r>
            <a:r>
              <a:rPr lang="en-US" altLang="ko-KR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ko-KR" dirty="0"/>
              <a:t>(European Bison – Domestic cow) 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</p:txBody>
      </p:sp>
      <p:pic>
        <p:nvPicPr>
          <p:cNvPr id="41986" name="Picture 2" descr="Image result for ilya ivanovich ivan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628138"/>
            <a:ext cx="3619500" cy="517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1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ko-KR" sz="88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Portmanteau </a:t>
            </a:r>
            <a:endParaRPr lang="ko-KR" altLang="en-US" sz="8800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Guess the animal hybrid </a:t>
            </a:r>
            <a:endParaRPr lang="ko-KR" alt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6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Image result for zonk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081" y="420130"/>
            <a:ext cx="40956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What is it called?</a:t>
            </a:r>
            <a:endParaRPr lang="ko-KR" altLang="en-US" sz="4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3630" y="4450309"/>
            <a:ext cx="10567316" cy="144655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Zedonk</a:t>
            </a:r>
            <a:r>
              <a:rPr lang="en-US" altLang="ko-KR" sz="8800" dirty="0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(Zonkey)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76651" y="6203093"/>
            <a:ext cx="1782669" cy="40011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Zebra + Donkey</a:t>
            </a:r>
            <a:endParaRPr lang="ko-KR" altLang="en-US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1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Image result for li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9100"/>
            <a:ext cx="12192000" cy="737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081" y="420130"/>
            <a:ext cx="40956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What is it called?</a:t>
            </a:r>
            <a:endParaRPr lang="ko-KR" altLang="en-US" sz="4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01504" y="4437609"/>
            <a:ext cx="3332964" cy="144655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Liger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76130" y="6203093"/>
            <a:ext cx="1383712" cy="40011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Lion + Tiger</a:t>
            </a:r>
            <a:endParaRPr lang="ko-KR" altLang="en-US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33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drinking al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081" y="420130"/>
            <a:ext cx="38949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Explain it to me:</a:t>
            </a:r>
            <a:endParaRPr lang="ko-KR" altLang="en-US" sz="4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6159" y="2529206"/>
            <a:ext cx="59186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800" dirty="0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혼술 </a:t>
            </a:r>
            <a:r>
              <a:rPr lang="en-US" altLang="ko-KR" sz="8800" dirty="0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8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혼밥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198443" y="6203093"/>
            <a:ext cx="1362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Alone + Eat</a:t>
            </a:r>
            <a:endParaRPr lang="ko-KR" altLang="en-US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17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Image result for tig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6" b="1255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081" y="420130"/>
            <a:ext cx="40956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What is it called?</a:t>
            </a:r>
            <a:endParaRPr lang="ko-KR" altLang="en-US" sz="4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37195" y="4437609"/>
            <a:ext cx="3661580" cy="144655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Tigon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76130" y="6203093"/>
            <a:ext cx="1383713" cy="40011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Tiger + Lion</a:t>
            </a:r>
            <a:endParaRPr lang="ko-KR" altLang="en-US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20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Image result for zor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" t="2964" r="130" b="1510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081" y="420130"/>
            <a:ext cx="40956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What is it called?</a:t>
            </a:r>
            <a:endParaRPr lang="ko-KR" altLang="en-US" sz="4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37196" y="4437609"/>
            <a:ext cx="3661579" cy="144655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Zorse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58150" y="6203093"/>
            <a:ext cx="1619674" cy="40011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Zebra + Horse</a:t>
            </a:r>
            <a:endParaRPr lang="ko-KR" altLang="en-US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56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Image result for grolar be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8" y="-1244600"/>
            <a:ext cx="12215246" cy="839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081" y="420130"/>
            <a:ext cx="40956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What is it called?</a:t>
            </a:r>
            <a:endParaRPr lang="ko-KR" altLang="en-US" sz="4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183" y="4577309"/>
            <a:ext cx="12115817" cy="144655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Grolar Bear / </a:t>
            </a:r>
            <a:r>
              <a:rPr lang="en-US" altLang="ko-KR" sz="8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Pizzly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03035" y="6203093"/>
            <a:ext cx="2729914" cy="40011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Grizzly Bear + Polar Bear</a:t>
            </a:r>
            <a:endParaRPr lang="ko-KR" altLang="en-US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40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Image result for cama anima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6" b="774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081" y="420130"/>
            <a:ext cx="40956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What is it called?</a:t>
            </a:r>
            <a:endParaRPr lang="ko-KR" altLang="en-US" sz="4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83682" y="4437609"/>
            <a:ext cx="3568606" cy="144655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Cama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36669" y="6203093"/>
            <a:ext cx="1662635" cy="40011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i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Camal</a:t>
            </a:r>
            <a:r>
              <a:rPr lang="en-US" altLang="ko-KR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+ Lama</a:t>
            </a:r>
            <a:endParaRPr lang="ko-KR" altLang="en-US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83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Image result for beefal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6800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081" y="420130"/>
            <a:ext cx="40956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What is it called?</a:t>
            </a:r>
            <a:endParaRPr lang="ko-KR" altLang="en-US" sz="4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86342" y="4298546"/>
            <a:ext cx="10429458" cy="144655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Beefalo / Cattalo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20415" y="6203093"/>
            <a:ext cx="1695144" cy="40011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Beef + Buffalo </a:t>
            </a:r>
            <a:endParaRPr lang="ko-KR" altLang="en-US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75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mage result for gee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0" b="325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081" y="420130"/>
            <a:ext cx="40956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What is it called?</a:t>
            </a:r>
            <a:endParaRPr lang="ko-KR" altLang="en-US" sz="4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24746" y="4437609"/>
            <a:ext cx="3286477" cy="144655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Geep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87162" y="6203093"/>
            <a:ext cx="1561646" cy="40011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Goat + Sheep</a:t>
            </a:r>
            <a:endParaRPr lang="ko-KR" altLang="en-US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60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Image result for cockapo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081" y="420130"/>
            <a:ext cx="40956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What is it called?</a:t>
            </a:r>
            <a:endParaRPr lang="ko-KR" altLang="en-US" sz="4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2377" y="4501744"/>
            <a:ext cx="6247223" cy="144655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Cockapoo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52180" y="6203093"/>
            <a:ext cx="2631618" cy="40011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Cocker Spaniel + Poodle</a:t>
            </a:r>
            <a:endParaRPr lang="ko-KR" altLang="en-US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6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mage result for jagl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3" t="1147" r="533" b="1447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081" y="420130"/>
            <a:ext cx="40956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What is it called?</a:t>
            </a:r>
            <a:endParaRPr lang="ko-KR" altLang="en-US" sz="4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76771" y="4450309"/>
            <a:ext cx="4649030" cy="144655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Jaglion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91171" y="6203093"/>
            <a:ext cx="1553631" cy="40011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Jaguar + Lion</a:t>
            </a:r>
            <a:endParaRPr lang="ko-KR" altLang="en-US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15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Image result for wholophi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081" y="420130"/>
            <a:ext cx="40956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What is it called?</a:t>
            </a:r>
            <a:endParaRPr lang="ko-KR" altLang="en-US" sz="4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45082" y="4424909"/>
            <a:ext cx="5918608" cy="144655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Wholphin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86680" y="6203093"/>
            <a:ext cx="3962624" cy="40011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False  Killer Whale (whale) + </a:t>
            </a:r>
            <a:r>
              <a:rPr lang="en-US" altLang="ko-KR" sz="2000" i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Dophin</a:t>
            </a:r>
            <a:r>
              <a:rPr lang="en-US" altLang="ko-KR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ko-KR" altLang="en-US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48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Image result for wallaro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081" y="420130"/>
            <a:ext cx="40956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What is it called?</a:t>
            </a:r>
            <a:endParaRPr lang="ko-KR" altLang="en-US" sz="4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87190" y="4450309"/>
            <a:ext cx="5589992" cy="144655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Wallaroo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29404" y="6203093"/>
            <a:ext cx="2277163" cy="40011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Wallaby + Kangaroo</a:t>
            </a:r>
            <a:endParaRPr lang="ko-KR" altLang="en-US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37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al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6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081" y="420130"/>
            <a:ext cx="38949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Explain it to me:</a:t>
            </a:r>
            <a:endParaRPr lang="ko-KR" altLang="en-US" sz="4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1707" y="2356211"/>
            <a:ext cx="244169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모솔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53229" y="6203093"/>
            <a:ext cx="1907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Alone since birth</a:t>
            </a:r>
            <a:endParaRPr lang="ko-KR" altLang="en-US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15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Image result for coywol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6" b="1640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081" y="420130"/>
            <a:ext cx="40956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What is it called?</a:t>
            </a:r>
            <a:endParaRPr lang="ko-KR" altLang="en-US" sz="4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27075" y="4437609"/>
            <a:ext cx="5072222" cy="144655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Coywolf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52122" y="6203093"/>
            <a:ext cx="1631729" cy="40011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Coyote + Wolf</a:t>
            </a:r>
            <a:endParaRPr lang="ko-KR" altLang="en-US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65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Image result for coyd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081" y="420130"/>
            <a:ext cx="40956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What is it called?</a:t>
            </a:r>
            <a:endParaRPr lang="ko-KR" altLang="en-US" sz="4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44339" y="4437609"/>
            <a:ext cx="4790094" cy="144655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Coydog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85272" y="6203093"/>
            <a:ext cx="1565430" cy="40011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Coyote + Dog</a:t>
            </a:r>
            <a:endParaRPr lang="ko-KR" altLang="en-US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61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Image result for narlug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7" b="429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081" y="420130"/>
            <a:ext cx="40956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What is it called?</a:t>
            </a:r>
            <a:endParaRPr lang="ko-KR" altLang="en-US" sz="4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46542" y="4437609"/>
            <a:ext cx="4931158" cy="144655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Narluga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22028" y="6203093"/>
            <a:ext cx="2091919" cy="40011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Narwhal + Beluga </a:t>
            </a:r>
            <a:endParaRPr lang="ko-KR" altLang="en-US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80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Image result for jackalo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6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081" y="420130"/>
            <a:ext cx="40956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What is it called?</a:t>
            </a:r>
            <a:endParaRPr lang="ko-KR" altLang="en-US" sz="4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86084" y="4424909"/>
            <a:ext cx="6341801" cy="144655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Jackalope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56985" y="6203093"/>
            <a:ext cx="2422010" cy="40011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Jackrabbit + Antelope</a:t>
            </a:r>
            <a:endParaRPr lang="ko-KR" altLang="en-US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82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Image result for chimer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3" b="10983"/>
          <a:stretch/>
        </p:blipFill>
        <p:spPr bwMode="auto">
          <a:xfrm>
            <a:off x="0" y="0"/>
            <a:ext cx="12215232" cy="687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081" y="420130"/>
            <a:ext cx="40956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What is it called?</a:t>
            </a:r>
            <a:endParaRPr lang="ko-KR" altLang="en-US" sz="4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03099" y="4437609"/>
            <a:ext cx="5259773" cy="144655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Chimera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28348" y="6203093"/>
            <a:ext cx="2279278" cy="40011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Lion + Goat + Snake </a:t>
            </a:r>
            <a:endParaRPr lang="ko-KR" altLang="en-US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57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Ilya </a:t>
            </a:r>
            <a:r>
              <a:rPr lang="en-US" altLang="ko-KR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Ivanovich</a:t>
            </a:r>
            <a:r>
              <a:rPr lang="en-US" altLang="ko-KR" dirty="0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Ivanov</a:t>
            </a:r>
            <a:endParaRPr lang="ko-KR" altLang="en-US" dirty="0"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7600" y="1828799"/>
            <a:ext cx="6870700" cy="4348163"/>
          </a:xfrm>
        </p:spPr>
        <p:txBody>
          <a:bodyPr/>
          <a:lstStyle/>
          <a:p>
            <a:r>
              <a:rPr lang="en-US" altLang="ko-KR" dirty="0"/>
              <a:t>As early as 1910s he began talking about making a human – ape hybrid </a:t>
            </a:r>
          </a:p>
          <a:p>
            <a:endParaRPr lang="en-US" altLang="ko-KR" dirty="0"/>
          </a:p>
          <a:p>
            <a:r>
              <a:rPr lang="en-US" altLang="ko-KR" dirty="0"/>
              <a:t>What might this be called? </a:t>
            </a:r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1924 – proposed his idea to the government.  </a:t>
            </a:r>
          </a:p>
        </p:txBody>
      </p:sp>
      <p:pic>
        <p:nvPicPr>
          <p:cNvPr id="41986" name="Picture 2" descr="Image result for ilya ivanovich ivan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628138"/>
            <a:ext cx="3619500" cy="517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473700" y="3717129"/>
            <a:ext cx="6870700" cy="571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Humanzee</a:t>
            </a:r>
            <a:endParaRPr lang="en-US" altLang="ko-KR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09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Ilya </a:t>
            </a:r>
            <a:r>
              <a:rPr lang="en-US" altLang="ko-KR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Ivanovich</a:t>
            </a:r>
            <a:r>
              <a:rPr lang="en-US" altLang="ko-KR" dirty="0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Ivanov</a:t>
            </a:r>
            <a:endParaRPr lang="ko-KR" altLang="en-US" dirty="0"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7600" y="1828799"/>
            <a:ext cx="6426200" cy="4348163"/>
          </a:xfrm>
        </p:spPr>
        <p:txBody>
          <a:bodyPr/>
          <a:lstStyle/>
          <a:p>
            <a:pPr marL="0" indent="0">
              <a:buNone/>
            </a:pPr>
            <a:r>
              <a:rPr lang="en-US" altLang="ko-KR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Phase 1</a:t>
            </a:r>
          </a:p>
          <a:p>
            <a:endParaRPr lang="en-US" altLang="ko-KR" dirty="0"/>
          </a:p>
          <a:p>
            <a:r>
              <a:rPr lang="en-US" altLang="ko-KR" dirty="0"/>
              <a:t>1926 – Moved to Guinea </a:t>
            </a:r>
          </a:p>
          <a:p>
            <a:pPr lvl="1"/>
            <a:r>
              <a:rPr lang="en-US" altLang="ko-KR" dirty="0"/>
              <a:t>The chimps were too young </a:t>
            </a:r>
          </a:p>
          <a:p>
            <a:endParaRPr lang="en-US" altLang="ko-KR" dirty="0"/>
          </a:p>
          <a:p>
            <a:r>
              <a:rPr lang="en-US" altLang="ko-KR" dirty="0"/>
              <a:t>Eventually got adult chimps</a:t>
            </a:r>
          </a:p>
          <a:p>
            <a:pPr lvl="1"/>
            <a:r>
              <a:rPr lang="en-US" altLang="ko-KR" dirty="0"/>
              <a:t>Inseminated 3 chimps with human sperm</a:t>
            </a:r>
          </a:p>
          <a:p>
            <a:pPr lvl="1"/>
            <a:r>
              <a:rPr lang="en-US" altLang="ko-KR" dirty="0"/>
              <a:t>None got pregnant though</a:t>
            </a:r>
          </a:p>
        </p:txBody>
      </p:sp>
      <p:pic>
        <p:nvPicPr>
          <p:cNvPr id="41986" name="Picture 2" descr="Image result for ilya ivanovich ivan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628138"/>
            <a:ext cx="3619500" cy="517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5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Ilya </a:t>
            </a:r>
            <a:r>
              <a:rPr lang="en-US" altLang="ko-KR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Ivanovich</a:t>
            </a:r>
            <a:r>
              <a:rPr lang="en-US" altLang="ko-KR" dirty="0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Ivanov</a:t>
            </a:r>
            <a:endParaRPr lang="ko-KR" altLang="en-US" dirty="0"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7600" y="1828799"/>
            <a:ext cx="6426200" cy="4348163"/>
          </a:xfrm>
        </p:spPr>
        <p:txBody>
          <a:bodyPr/>
          <a:lstStyle/>
          <a:p>
            <a:pPr marL="0" indent="0">
              <a:buNone/>
            </a:pPr>
            <a:r>
              <a:rPr lang="en-US" altLang="ko-KR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Phase 2</a:t>
            </a:r>
          </a:p>
          <a:p>
            <a:endParaRPr lang="en-US" altLang="ko-KR" dirty="0"/>
          </a:p>
          <a:p>
            <a:r>
              <a:rPr lang="en-US" altLang="ko-KR" dirty="0"/>
              <a:t>He wanted to inseminate humans with chimp sperm </a:t>
            </a:r>
          </a:p>
          <a:p>
            <a:pPr lvl="1"/>
            <a:r>
              <a:rPr lang="en-US" altLang="ko-KR" dirty="0"/>
              <a:t>No volunteers in Guinea </a:t>
            </a:r>
          </a:p>
          <a:p>
            <a:pPr lvl="1"/>
            <a:r>
              <a:rPr lang="en-US" altLang="ko-KR" dirty="0"/>
              <a:t>Tried to trick medical patients </a:t>
            </a:r>
          </a:p>
          <a:p>
            <a:endParaRPr lang="en-US" altLang="ko-KR" dirty="0"/>
          </a:p>
          <a:p>
            <a:r>
              <a:rPr lang="en-US" altLang="ko-KR" dirty="0"/>
              <a:t>Sent back to Russia </a:t>
            </a:r>
          </a:p>
        </p:txBody>
      </p:sp>
      <p:pic>
        <p:nvPicPr>
          <p:cNvPr id="41986" name="Picture 2" descr="Image result for ilya ivanovich ivan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628138"/>
            <a:ext cx="3619500" cy="517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93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Ilya </a:t>
            </a:r>
            <a:r>
              <a:rPr lang="en-US" altLang="ko-KR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Ivanovich</a:t>
            </a:r>
            <a:r>
              <a:rPr lang="en-US" altLang="ko-KR" dirty="0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Ivanov</a:t>
            </a:r>
            <a:endParaRPr lang="ko-KR" altLang="en-US" dirty="0"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7600" y="1828799"/>
            <a:ext cx="6426200" cy="4348163"/>
          </a:xfrm>
        </p:spPr>
        <p:txBody>
          <a:bodyPr/>
          <a:lstStyle/>
          <a:p>
            <a:r>
              <a:rPr lang="en-US" altLang="ko-KR" dirty="0"/>
              <a:t>Took 20 chimps back to Russia</a:t>
            </a:r>
          </a:p>
          <a:p>
            <a:pPr lvl="1"/>
            <a:r>
              <a:rPr lang="en-US" altLang="ko-KR" dirty="0"/>
              <a:t>Only 4 survived. </a:t>
            </a:r>
          </a:p>
          <a:p>
            <a:pPr lvl="1"/>
            <a:r>
              <a:rPr lang="en-US" altLang="ko-KR" dirty="0"/>
              <a:t>All died before he could use sperm. </a:t>
            </a:r>
          </a:p>
          <a:p>
            <a:endParaRPr lang="en-US" altLang="ko-KR" dirty="0"/>
          </a:p>
          <a:p>
            <a:r>
              <a:rPr lang="en-US" altLang="ko-KR" dirty="0"/>
              <a:t>5 women volunteered </a:t>
            </a:r>
          </a:p>
          <a:p>
            <a:endParaRPr lang="en-US" altLang="ko-KR" dirty="0"/>
          </a:p>
          <a:p>
            <a:r>
              <a:rPr lang="en-US" altLang="ko-KR" dirty="0"/>
              <a:t>Needed to get new apes. </a:t>
            </a:r>
          </a:p>
        </p:txBody>
      </p:sp>
      <p:pic>
        <p:nvPicPr>
          <p:cNvPr id="41986" name="Picture 2" descr="Image result for ilya ivanovich ivan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628138"/>
            <a:ext cx="3619500" cy="517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55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Ilya </a:t>
            </a:r>
            <a:r>
              <a:rPr lang="en-US" altLang="ko-KR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Ivanovich</a:t>
            </a:r>
            <a:r>
              <a:rPr lang="en-US" altLang="ko-KR" dirty="0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Ivanov</a:t>
            </a:r>
            <a:endParaRPr lang="ko-KR" altLang="en-US" dirty="0"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7600" y="1828799"/>
            <a:ext cx="6426200" cy="4348163"/>
          </a:xfrm>
        </p:spPr>
        <p:txBody>
          <a:bodyPr anchor="ctr"/>
          <a:lstStyle/>
          <a:p>
            <a:r>
              <a:rPr lang="en-US" altLang="ko-KR" dirty="0"/>
              <a:t>Before he could complete his plan, the Soviet Union purged many scientists</a:t>
            </a:r>
          </a:p>
          <a:p>
            <a:endParaRPr lang="en-US" altLang="ko-KR" dirty="0"/>
          </a:p>
          <a:p>
            <a:r>
              <a:rPr lang="en-US" altLang="ko-KR" dirty="0"/>
              <a:t>He was exiled to Kazakhstan (1930)</a:t>
            </a:r>
          </a:p>
          <a:p>
            <a:endParaRPr lang="en-US" altLang="ko-KR" dirty="0"/>
          </a:p>
          <a:p>
            <a:r>
              <a:rPr lang="en-US" altLang="ko-KR" dirty="0"/>
              <a:t>Died in 1932</a:t>
            </a:r>
          </a:p>
        </p:txBody>
      </p:sp>
      <p:pic>
        <p:nvPicPr>
          <p:cNvPr id="41986" name="Picture 2" descr="Image result for ilya ivanovich ivan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628138"/>
            <a:ext cx="3619500" cy="517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69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birthday gifts black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19416" y="0"/>
            <a:ext cx="10272584" cy="684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081" y="420130"/>
            <a:ext cx="38949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Explain it to me:</a:t>
            </a:r>
            <a:endParaRPr lang="ko-KR" altLang="en-US" sz="4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9416" y="2479778"/>
            <a:ext cx="244169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800" dirty="0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생선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655731" y="6203093"/>
            <a:ext cx="1905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Birthday Present</a:t>
            </a:r>
            <a:endParaRPr lang="ko-KR" altLang="en-US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95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Ilya </a:t>
            </a:r>
            <a:r>
              <a:rPr lang="en-US" altLang="ko-KR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Ivanovich</a:t>
            </a:r>
            <a:r>
              <a:rPr lang="en-US" altLang="ko-KR" dirty="0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Ivanov</a:t>
            </a:r>
            <a:endParaRPr lang="ko-KR" altLang="en-US" dirty="0"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7600" y="1828799"/>
            <a:ext cx="6426200" cy="4348163"/>
          </a:xfrm>
        </p:spPr>
        <p:txBody>
          <a:bodyPr anchor="ctr"/>
          <a:lstStyle/>
          <a:p>
            <a:r>
              <a:rPr lang="en-US" altLang="ko-KR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Red Frankenstein  </a:t>
            </a:r>
          </a:p>
        </p:txBody>
      </p:sp>
      <p:pic>
        <p:nvPicPr>
          <p:cNvPr id="41986" name="Picture 2" descr="Image result for ilya ivanovich ivan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628138"/>
            <a:ext cx="3619500" cy="517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0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Human Hybrids </a:t>
            </a:r>
            <a:endParaRPr lang="ko-KR" altLang="en-US" dirty="0"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2900" y="1690688"/>
            <a:ext cx="6426200" cy="4348163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altLang="ko-KR" dirty="0"/>
              <a:t>Recently we have been making human hybrids to grow human cells / organs for us.  </a:t>
            </a:r>
          </a:p>
          <a:p>
            <a:pPr marL="0" indent="0" algn="ctr">
              <a:buNone/>
            </a:pPr>
            <a:endParaRPr lang="en-US" altLang="ko-KR" dirty="0"/>
          </a:p>
          <a:p>
            <a:pPr marL="0" indent="0" algn="ctr">
              <a:buNone/>
            </a:pPr>
            <a:r>
              <a:rPr lang="en-US" altLang="ko-KR" dirty="0"/>
              <a:t>Rat-mice</a:t>
            </a:r>
          </a:p>
          <a:p>
            <a:pPr marL="0" indent="0" algn="ctr">
              <a:buNone/>
            </a:pPr>
            <a:r>
              <a:rPr lang="en-US" altLang="ko-KR" dirty="0"/>
              <a:t>Human-pig </a:t>
            </a:r>
            <a:r>
              <a:rPr lang="en-US" altLang="ko-KR" dirty="0">
                <a:solidFill>
                  <a:schemeClr val="tx1">
                    <a:lumMod val="65000"/>
                  </a:schemeClr>
                </a:solidFill>
              </a:rPr>
              <a:t>(1 in 100,000 cells)</a:t>
            </a:r>
          </a:p>
          <a:p>
            <a:pPr marL="0" indent="0" algn="ctr">
              <a:buNone/>
            </a:pPr>
            <a:r>
              <a:rPr lang="en-US" altLang="ko-KR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Human-sheep</a:t>
            </a:r>
          </a:p>
        </p:txBody>
      </p:sp>
    </p:spTree>
    <p:extLst>
      <p:ext uri="{BB962C8B-B14F-4D97-AF65-F5344CB8AC3E}">
        <p14:creationId xmlns:p14="http://schemas.microsoft.com/office/powerpoint/2010/main" val="64838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ko-KR" sz="88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Portmanteau </a:t>
            </a:r>
            <a:endParaRPr lang="ko-KR" altLang="en-US" sz="8800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Food</a:t>
            </a:r>
            <a:endParaRPr lang="ko-KR" alt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35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6400" y="1524000"/>
            <a:ext cx="2498376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/>
              <a:t>Cheeseburger</a:t>
            </a:r>
          </a:p>
          <a:p>
            <a:r>
              <a:rPr lang="en-US" altLang="ko-KR" sz="3200" dirty="0" err="1"/>
              <a:t>Craisin</a:t>
            </a:r>
            <a:r>
              <a:rPr lang="en-US" altLang="ko-KR" sz="3200" dirty="0"/>
              <a:t> </a:t>
            </a:r>
          </a:p>
          <a:p>
            <a:r>
              <a:rPr lang="en-US" altLang="ko-KR" sz="3200" dirty="0"/>
              <a:t>Cronut </a:t>
            </a:r>
          </a:p>
          <a:p>
            <a:r>
              <a:rPr lang="en-US" altLang="ko-KR" sz="3200" dirty="0"/>
              <a:t>Frappuccino </a:t>
            </a:r>
          </a:p>
          <a:p>
            <a:r>
              <a:rPr lang="en-US" altLang="ko-KR" sz="3200" dirty="0" err="1"/>
              <a:t>Mocktail</a:t>
            </a:r>
            <a:r>
              <a:rPr lang="en-US" altLang="ko-KR" sz="3200" dirty="0"/>
              <a:t> </a:t>
            </a:r>
          </a:p>
          <a:p>
            <a:r>
              <a:rPr lang="en-US" altLang="ko-KR" sz="3200" dirty="0" err="1"/>
              <a:t>Popcicle</a:t>
            </a:r>
            <a:r>
              <a:rPr lang="en-US" altLang="ko-KR" sz="3200" dirty="0"/>
              <a:t> </a:t>
            </a:r>
          </a:p>
          <a:p>
            <a:r>
              <a:rPr lang="en-US" altLang="ko-KR" sz="3200" dirty="0" err="1"/>
              <a:t>Soysage</a:t>
            </a:r>
            <a:endParaRPr lang="en-US" altLang="ko-KR" sz="3200" dirty="0"/>
          </a:p>
          <a:p>
            <a:r>
              <a:rPr lang="en-US" altLang="ko-KR" sz="3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Turducken</a:t>
            </a:r>
          </a:p>
        </p:txBody>
      </p:sp>
      <p:pic>
        <p:nvPicPr>
          <p:cNvPr id="43010" name="Picture 2" descr="Image result for turduck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16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enn Foster Vet Tech Terminology Questions and Study Guide | Quizlet  Flashcards by kindkarma9 | Flashcards, Vocabulary, Vocabulary flash cards">
            <a:extLst>
              <a:ext uri="{FF2B5EF4-FFF2-40B4-BE49-F238E27FC236}">
                <a16:creationId xmlns:a16="http://schemas.microsoft.com/office/drawing/2014/main" id="{744C10A1-1BB6-4DF8-83F0-DD20956AA8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" b="120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24B72D-DD24-41BD-B25B-89B77FFF2A5B}"/>
              </a:ext>
            </a:extLst>
          </p:cNvPr>
          <p:cNvSpPr txBox="1"/>
          <p:nvPr/>
        </p:nvSpPr>
        <p:spPr>
          <a:xfrm rot="495130">
            <a:off x="4454612" y="5312951"/>
            <a:ext cx="46444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0" i="0" dirty="0">
                <a:solidFill>
                  <a:srgbClr val="303545"/>
                </a:solidFill>
                <a:effectLst/>
                <a:latin typeface="hurme_no2-webfont"/>
                <a:hlinkClick r:id="rId3"/>
              </a:rPr>
              <a:t>https://quizlet.com/_8zfpes?x=1qqt&amp;i=39ompj</a:t>
            </a:r>
            <a:r>
              <a:rPr lang="en-US" altLang="ko-KR" b="0" i="0" dirty="0">
                <a:solidFill>
                  <a:srgbClr val="303545"/>
                </a:solidFill>
                <a:effectLst/>
                <a:latin typeface="hurme_no2-webfont"/>
              </a:rPr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986129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ko-KR" sz="88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Portmanteau </a:t>
            </a:r>
            <a:endParaRPr lang="ko-KR" altLang="en-US" sz="8800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Create your own word </a:t>
            </a:r>
          </a:p>
          <a:p>
            <a:endParaRPr lang="en-US" altLang="ko-KR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en-US" altLang="ko-K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Guess what it means</a:t>
            </a:r>
            <a:endParaRPr lang="ko-KR" alt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04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10103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dirty="0">
                <a:hlinkClick r:id="rId2"/>
              </a:rPr>
              <a:t>https://www.newscientist.com/article/mg19926701-000-blasts-from-the-past-the-soviet-ape-man-scandal/</a:t>
            </a:r>
            <a:endParaRPr lang="ko-KR" alt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08000" y="188804"/>
            <a:ext cx="9715500" cy="128746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/>
              <a:t>Blasts from the past:  The Soviet ape-man scandal</a:t>
            </a:r>
          </a:p>
        </p:txBody>
      </p:sp>
      <p:sp>
        <p:nvSpPr>
          <p:cNvPr id="4" name="Rectangle 3"/>
          <p:cNvSpPr/>
          <p:nvPr/>
        </p:nvSpPr>
        <p:spPr>
          <a:xfrm>
            <a:off x="1143000" y="2851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dirty="0">
                <a:hlinkClick r:id="rId3"/>
              </a:rPr>
              <a:t>https://www.nature.com/news/hybrid-zoo-introducing-pig-human-embryos-and-a-rat-mouse-1.21378</a:t>
            </a:r>
            <a:endParaRPr lang="ko-KR" alt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19100" y="1656666"/>
            <a:ext cx="9715500" cy="128746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/>
              <a:t>Hybrid zoo:  Introducing pi-human embryos and a rat-mouse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08000" y="3498166"/>
            <a:ext cx="9715500" cy="128746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/>
              <a:t>Turducken Recipe 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3000" y="45536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dirty="0">
                <a:hlinkClick r:id="rId4"/>
              </a:rPr>
              <a:t>https://www.atbbq.com/thesauce/cooking-with-fire-episode-35-turducken/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34934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birthday party  black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84173" y="477795"/>
            <a:ext cx="9391135" cy="529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081" y="420130"/>
            <a:ext cx="38949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Explain it to me:</a:t>
            </a:r>
            <a:endParaRPr lang="ko-KR" altLang="en-US" sz="4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6334" y="2603346"/>
            <a:ext cx="244169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생파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82458" y="6203093"/>
            <a:ext cx="1678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Birthday party</a:t>
            </a:r>
            <a:endParaRPr lang="ko-KR" altLang="en-US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89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bus terminal nigh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33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081" y="420130"/>
            <a:ext cx="38949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Explain it to me:</a:t>
            </a:r>
            <a:endParaRPr lang="ko-KR" altLang="en-US" sz="4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38020" y="2577235"/>
            <a:ext cx="244169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고터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44015" y="6203093"/>
            <a:ext cx="2317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Express bus terminal</a:t>
            </a:r>
            <a:endParaRPr lang="ko-KR" altLang="en-US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7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all nigh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356" y="1834081"/>
            <a:ext cx="6096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081" y="420130"/>
            <a:ext cx="38949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Explain it to me:</a:t>
            </a:r>
            <a:endParaRPr lang="ko-KR" altLang="en-US" sz="4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00537" y="2459521"/>
            <a:ext cx="244169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불금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3433" y="6203093"/>
            <a:ext cx="2567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Fire Friday = all-nighter</a:t>
            </a:r>
            <a:endParaRPr lang="ko-KR" altLang="en-US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53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sound of musi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" b="3741"/>
          <a:stretch/>
        </p:blipFill>
        <p:spPr bwMode="auto">
          <a:xfrm>
            <a:off x="0" y="-9332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081" y="420130"/>
            <a:ext cx="38949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Explain it to me:</a:t>
            </a:r>
            <a:endParaRPr lang="ko-KR" altLang="en-US" sz="4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82796" y="2572570"/>
            <a:ext cx="357020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소확행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04197" y="6203093"/>
            <a:ext cx="3056927" cy="400110"/>
          </a:xfrm>
          <a:prstGeom prst="rect">
            <a:avLst/>
          </a:prstGeom>
          <a:solidFill>
            <a:schemeClr val="bg1">
              <a:alpha val="39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altLang="ko-KR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Small + Certain + Happiness</a:t>
            </a:r>
            <a:endParaRPr lang="ko-KR" altLang="en-US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20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408</TotalTime>
  <Words>668</Words>
  <Application>Microsoft Office PowerPoint</Application>
  <PresentationFormat>Widescreen</PresentationFormat>
  <Paragraphs>211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4" baseType="lpstr">
      <vt:lpstr>hurme_no2-webfont</vt:lpstr>
      <vt:lpstr>HY견고딕</vt:lpstr>
      <vt:lpstr>Arial</vt:lpstr>
      <vt:lpstr>Arial Black</vt:lpstr>
      <vt:lpstr>Calibri</vt:lpstr>
      <vt:lpstr>Calibri Light</vt:lpstr>
      <vt:lpstr>Segoe UI Black</vt:lpstr>
      <vt:lpstr>Office Theme</vt:lpstr>
      <vt:lpstr>Portmanteau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Portmanteau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Animal Hybrids</vt:lpstr>
      <vt:lpstr>Ilya Ivanovich Ivanov</vt:lpstr>
      <vt:lpstr>Ilya Ivanovich Ivanov</vt:lpstr>
      <vt:lpstr>Portmanteau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Ilya Ivanovich Ivanov</vt:lpstr>
      <vt:lpstr>Ilya Ivanovich Ivanov</vt:lpstr>
      <vt:lpstr>Ilya Ivanovich Ivanov</vt:lpstr>
      <vt:lpstr>Ilya Ivanovich Ivanov</vt:lpstr>
      <vt:lpstr>Ilya Ivanovich Ivanov</vt:lpstr>
      <vt:lpstr>Ilya Ivanovich Ivanov</vt:lpstr>
      <vt:lpstr>Human Hybrids </vt:lpstr>
      <vt:lpstr>Portmanteau </vt:lpstr>
      <vt:lpstr>PowerPoint Presentation</vt:lpstr>
      <vt:lpstr>PowerPoint Presentation</vt:lpstr>
      <vt:lpstr>Portmanteau </vt:lpstr>
      <vt:lpstr>PowerPoint Presentation</vt:lpstr>
    </vt:vector>
  </TitlesOfParts>
  <Company>공주교대컴퓨터과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Portmanteau</dc:title>
  <dc:creator>user</dc:creator>
  <cp:lastModifiedBy>tim schilstra</cp:lastModifiedBy>
  <cp:revision>29</cp:revision>
  <dcterms:created xsi:type="dcterms:W3CDTF">2020-02-17T00:56:07Z</dcterms:created>
  <dcterms:modified xsi:type="dcterms:W3CDTF">2020-11-03T01:58:41Z</dcterms:modified>
</cp:coreProperties>
</file>