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68" r:id="rId5"/>
    <p:sldId id="258" r:id="rId6"/>
    <p:sldId id="279" r:id="rId7"/>
    <p:sldId id="259" r:id="rId8"/>
    <p:sldId id="280" r:id="rId9"/>
    <p:sldId id="260" r:id="rId10"/>
    <p:sldId id="281" r:id="rId11"/>
    <p:sldId id="261" r:id="rId12"/>
    <p:sldId id="282" r:id="rId13"/>
    <p:sldId id="262" r:id="rId14"/>
    <p:sldId id="283" r:id="rId15"/>
    <p:sldId id="263" r:id="rId16"/>
    <p:sldId id="284" r:id="rId17"/>
    <p:sldId id="264" r:id="rId18"/>
    <p:sldId id="285" r:id="rId19"/>
    <p:sldId id="265" r:id="rId20"/>
    <p:sldId id="286" r:id="rId21"/>
    <p:sldId id="266" r:id="rId22"/>
    <p:sldId id="287" r:id="rId23"/>
  </p:sldIdLst>
  <p:sldSz cx="6858000" cy="9906000" type="A4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18" autoAdjust="0"/>
    <p:restoredTop sz="94660"/>
  </p:normalViewPr>
  <p:slideViewPr>
    <p:cSldViewPr snapToGrid="0">
      <p:cViewPr varScale="1">
        <p:scale>
          <a:sx n="52" d="100"/>
          <a:sy n="52" d="100"/>
        </p:scale>
        <p:origin x="25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BEC-7321-4305-A5EC-51E139C6DB7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9EC0-EB16-43C3-924C-2C25DFC1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1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BEC-7321-4305-A5EC-51E139C6DB7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9EC0-EB16-43C3-924C-2C25DFC1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8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BEC-7321-4305-A5EC-51E139C6DB7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9EC0-EB16-43C3-924C-2C25DFC1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3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BEC-7321-4305-A5EC-51E139C6DB7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9EC0-EB16-43C3-924C-2C25DFC1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BEC-7321-4305-A5EC-51E139C6DB7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9EC0-EB16-43C3-924C-2C25DFC1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7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BEC-7321-4305-A5EC-51E139C6DB7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9EC0-EB16-43C3-924C-2C25DFC1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3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BEC-7321-4305-A5EC-51E139C6DB7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9EC0-EB16-43C3-924C-2C25DFC1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6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BEC-7321-4305-A5EC-51E139C6DB7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9EC0-EB16-43C3-924C-2C25DFC1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1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BEC-7321-4305-A5EC-51E139C6DB7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9EC0-EB16-43C3-924C-2C25DFC1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0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BEC-7321-4305-A5EC-51E139C6DB7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9EC0-EB16-43C3-924C-2C25DFC1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BEC-7321-4305-A5EC-51E139C6DB7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9EC0-EB16-43C3-924C-2C25DFC1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0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ECBEC-7321-4305-A5EC-51E139C6DB7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79EC0-EB16-43C3-924C-2C25DFC1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4.wdp"/><Relationship Id="rId7" Type="http://schemas.openxmlformats.org/officeDocument/2006/relationships/image" Target="../media/image49.jpeg"/><Relationship Id="rId12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microsoft.com/office/2007/relationships/hdphoto" Target="../media/hdphoto5.wdp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jpe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jpg"/><Relationship Id="rId5" Type="http://schemas.openxmlformats.org/officeDocument/2006/relationships/image" Target="../media/image84.jpe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98.png"/><Relationship Id="rId5" Type="http://schemas.openxmlformats.org/officeDocument/2006/relationships/image" Target="../media/image93.png"/><Relationship Id="rId10" Type="http://schemas.openxmlformats.org/officeDocument/2006/relationships/image" Target="../media/image97.png"/><Relationship Id="rId4" Type="http://schemas.openxmlformats.org/officeDocument/2006/relationships/image" Target="../media/image92.png"/><Relationship Id="rId9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g"/><Relationship Id="rId7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microsoft.com/office/2007/relationships/hdphoto" Target="../media/hdphoto2.wdp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576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ACTORS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4288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ADMIRER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ANGERED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DORMITORY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4288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CLEANLINESS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ANSWER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 BARTENDER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04288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COMMITTEES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CONSERVATIVE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9" b="100000" l="37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965" y="1129350"/>
            <a:ext cx="3704253" cy="19308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96" y="563136"/>
            <a:ext cx="2406504" cy="26183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92" y="779867"/>
            <a:ext cx="2184918" cy="21849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" y="3937518"/>
            <a:ext cx="2210461" cy="18681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43" y="3816193"/>
            <a:ext cx="2247410" cy="19485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07" y="3750743"/>
            <a:ext cx="2193452" cy="21934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4" y="6683040"/>
            <a:ext cx="1945106" cy="22044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49" y="6743700"/>
            <a:ext cx="1905000" cy="1905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66" y="6756071"/>
            <a:ext cx="1796083" cy="17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78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899878">
            <a:off x="-1855739" y="539763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 rot="18899878">
            <a:off x="-1855740" y="494822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 rot="18899878">
            <a:off x="-1812844" y="449881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 rot="18899878">
            <a:off x="-1812845" y="404941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rot="18899878">
            <a:off x="-1812846" y="360000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 rot="18899878">
            <a:off x="-1812847" y="315059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 rot="18899878">
            <a:off x="-1769951" y="270118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rot="18899878">
            <a:off x="-1769952" y="225177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 rot="18899878">
            <a:off x="-1855738" y="185659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 rot="18899878">
            <a:off x="-1855739" y="140719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 rot="18899878">
            <a:off x="-1812843" y="95778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 rot="18899878">
            <a:off x="-1812844" y="50837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rot="18899878">
            <a:off x="-1812845" y="5896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 rot="18899878">
            <a:off x="-1812846" y="-39044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 rot="18899878">
            <a:off x="-1769950" y="-83985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 rot="18899878">
            <a:off x="-1769951" y="-128925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18899878">
            <a:off x="-3544014" y="11319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 rot="18899878">
            <a:off x="-3544015" y="-33621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 rot="18899878">
            <a:off x="-3501119" y="-78562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 rot="18899878">
            <a:off x="-3501120" y="-123503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 rot="18899878">
            <a:off x="-3501121" y="-168444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 rot="18899878">
            <a:off x="-3501122" y="-213384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 rot="18899878">
            <a:off x="-3458226" y="-258325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18899878">
            <a:off x="-3458227" y="-303266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 rot="18899878">
            <a:off x="-1727058" y="871396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 rot="18899878">
            <a:off x="-1727059" y="826455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 rot="18899878">
            <a:off x="-1684163" y="781515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 rot="18899878">
            <a:off x="-1684164" y="736574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 rot="18899878">
            <a:off x="-1684165" y="691633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 rot="18899878">
            <a:off x="-1684166" y="646692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 rot="18899878">
            <a:off x="-1641270" y="601751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 rot="18899878">
            <a:off x="-1641271" y="556811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 rot="18899878">
            <a:off x="1253617" y="921760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 rot="18899878">
            <a:off x="1253616" y="876819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 rot="18899878">
            <a:off x="1296512" y="831878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 rot="18899878">
            <a:off x="1296511" y="786937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 rot="18899878">
            <a:off x="1296510" y="741997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 rot="18899878">
            <a:off x="1296509" y="697056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 rot="18899878">
            <a:off x="1339405" y="652115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 rot="18899878">
            <a:off x="1339404" y="607174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428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576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FRENCH REVOLUTION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4288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FASHION’S DECREE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 DOMESTICATED ANIMAL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RAISE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4288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OCEAN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MIRAGE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RECIPES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04288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PIRATES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PANTIES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5" y="940588"/>
            <a:ext cx="1874054" cy="2082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51" y="755336"/>
            <a:ext cx="1670186" cy="2304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95" y="1181019"/>
            <a:ext cx="2457507" cy="1841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4329404"/>
            <a:ext cx="2265059" cy="1698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05" y="3761286"/>
            <a:ext cx="3163078" cy="2179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47" y="3471272"/>
            <a:ext cx="2145845" cy="21458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5" y="6766614"/>
            <a:ext cx="1874054" cy="18740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53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95" y="6796926"/>
            <a:ext cx="2262052" cy="22620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71" y="6760534"/>
            <a:ext cx="2697578" cy="269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31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899878">
            <a:off x="-1855739" y="539763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 rot="18899878">
            <a:off x="-1855740" y="494822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 rot="18899878">
            <a:off x="-1812844" y="449881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 rot="18899878">
            <a:off x="-1812845" y="404941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rot="18899878">
            <a:off x="-1812846" y="360000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 rot="18899878">
            <a:off x="-1812847" y="315059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 rot="18899878">
            <a:off x="-1769951" y="270118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rot="18899878">
            <a:off x="-1769952" y="225177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 rot="18899878">
            <a:off x="-1855738" y="185659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 rot="18899878">
            <a:off x="-1855739" y="140719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 rot="18899878">
            <a:off x="-1812843" y="95778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 rot="18899878">
            <a:off x="-1812844" y="50837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rot="18899878">
            <a:off x="-1812845" y="5896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 rot="18899878">
            <a:off x="-1812846" y="-39044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 rot="18899878">
            <a:off x="-1769950" y="-83985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 rot="18899878">
            <a:off x="-1769951" y="-128925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18899878">
            <a:off x="-3544014" y="11319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 rot="18899878">
            <a:off x="-3544015" y="-33621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 rot="18899878">
            <a:off x="-3501119" y="-78562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 rot="18899878">
            <a:off x="-3501120" y="-123503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 rot="18899878">
            <a:off x="-3501121" y="-168444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 rot="18899878">
            <a:off x="-3501122" y="-213384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 rot="18899878">
            <a:off x="-3458226" y="-258325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18899878">
            <a:off x="-3458227" y="-303266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 rot="18899878">
            <a:off x="-1727058" y="871396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 rot="18899878">
            <a:off x="-1727059" y="826455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 rot="18899878">
            <a:off x="-1684163" y="781515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 rot="18899878">
            <a:off x="-1684164" y="736574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 rot="18899878">
            <a:off x="-1684165" y="691633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 rot="18899878">
            <a:off x="-1684166" y="646692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 rot="18899878">
            <a:off x="-1641270" y="601751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 rot="18899878">
            <a:off x="-1641271" y="556811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 rot="18899878">
            <a:off x="1253617" y="921760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 rot="18899878">
            <a:off x="1253616" y="876819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 rot="18899878">
            <a:off x="1296512" y="831878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 rot="18899878">
            <a:off x="1296511" y="786937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 rot="18899878">
            <a:off x="1296510" y="741997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 rot="18899878">
            <a:off x="1296509" y="697056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 rot="18899878">
            <a:off x="1339405" y="652115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 rot="18899878">
            <a:off x="1339404" y="607174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307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576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LIONESSES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4288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ONE HUG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MINUTES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REALISTIC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4288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IGNORANT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MARRIAGE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INTOXICATE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04288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INTRUSION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INSURGENT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3" y="914400"/>
            <a:ext cx="1569098" cy="1569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66" y="914400"/>
            <a:ext cx="1845688" cy="1845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07" y="914400"/>
            <a:ext cx="1563322" cy="1637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4" y="3636886"/>
            <a:ext cx="1851940" cy="1851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06" y="4017716"/>
            <a:ext cx="1857277" cy="10902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02" y="4017716"/>
            <a:ext cx="1936693" cy="16200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" y="6994662"/>
            <a:ext cx="2200474" cy="14994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875" y="6791908"/>
            <a:ext cx="1905000" cy="1905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748">
            <a:off x="4344785" y="7042998"/>
            <a:ext cx="2582125" cy="145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57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899878">
            <a:off x="-1855739" y="539763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 rot="18899878">
            <a:off x="-1855740" y="494822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 rot="18899878">
            <a:off x="-1812844" y="449881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 rot="18899878">
            <a:off x="-1812845" y="404941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rot="18899878">
            <a:off x="-1812846" y="360000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 rot="18899878">
            <a:off x="-1812847" y="315059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 rot="18899878">
            <a:off x="-1769951" y="270118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rot="18899878">
            <a:off x="-1769952" y="225177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 rot="18899878">
            <a:off x="-1855738" y="185659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 rot="18899878">
            <a:off x="-1855739" y="140719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 rot="18899878">
            <a:off x="-1812843" y="95778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 rot="18899878">
            <a:off x="-1812844" y="50837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rot="18899878">
            <a:off x="-1812845" y="5896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 rot="18899878">
            <a:off x="-1812846" y="-39044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 rot="18899878">
            <a:off x="-1769950" y="-83985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 rot="18899878">
            <a:off x="-1769951" y="-128925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18899878">
            <a:off x="-3544014" y="11319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 rot="18899878">
            <a:off x="-3544015" y="-33621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 rot="18899878">
            <a:off x="-3501119" y="-78562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 rot="18899878">
            <a:off x="-3501120" y="-123503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 rot="18899878">
            <a:off x="-3501121" y="-168444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 rot="18899878">
            <a:off x="-3501122" y="-213384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 rot="18899878">
            <a:off x="-3458226" y="-258325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18899878">
            <a:off x="-3458227" y="-303266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 rot="18899878">
            <a:off x="-1727058" y="871396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 rot="18899878">
            <a:off x="-1727059" y="826455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 rot="18899878">
            <a:off x="-1684163" y="781515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 rot="18899878">
            <a:off x="-1684164" y="736574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 rot="18899878">
            <a:off x="-1684165" y="691633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 rot="18899878">
            <a:off x="-1684166" y="646692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 rot="18899878">
            <a:off x="-1641270" y="601751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 rot="18899878">
            <a:off x="-1641271" y="556811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 rot="18899878">
            <a:off x="1253617" y="921760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 rot="18899878">
            <a:off x="1253616" y="876819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 rot="18899878">
            <a:off x="1296512" y="831878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 rot="18899878">
            <a:off x="1296511" y="786937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 rot="18899878">
            <a:off x="1296510" y="741997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 rot="18899878">
            <a:off x="1296509" y="697056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 rot="18899878">
            <a:off x="1339405" y="652115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 rot="18899878">
            <a:off x="1339404" y="607174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8276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576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IMPATIENT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4288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NEAT TAILORS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OUR DESTINY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PRECAUTION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4288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PURCHASING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POSTPONED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PUNISHMENT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04288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MADAM CURIE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MONA LISA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0" y="839755"/>
            <a:ext cx="1780003" cy="1744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42" y="828286"/>
            <a:ext cx="1756001" cy="1756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90" y="827022"/>
            <a:ext cx="1757265" cy="1757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0" y="3743934"/>
            <a:ext cx="1637843" cy="1637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87" y="3536097"/>
            <a:ext cx="1894114" cy="24190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173" y="3740808"/>
            <a:ext cx="2009623" cy="20096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2" y="7004759"/>
            <a:ext cx="1378538" cy="13823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17" y="6848207"/>
            <a:ext cx="1695450" cy="16954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91" y="6541425"/>
            <a:ext cx="1362134" cy="237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15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899878">
            <a:off x="-1855739" y="539763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 rot="18899878">
            <a:off x="-1855740" y="494822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 rot="18899878">
            <a:off x="-1812844" y="449881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 rot="18899878">
            <a:off x="-1812845" y="404941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rot="18899878">
            <a:off x="-1812846" y="360000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 rot="18899878">
            <a:off x="-1812847" y="315059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 rot="18899878">
            <a:off x="-1769951" y="270118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rot="18899878">
            <a:off x="-1769952" y="225177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 rot="18899878">
            <a:off x="-1855738" y="185659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 rot="18899878">
            <a:off x="-1855739" y="140719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 rot="18899878">
            <a:off x="-1812843" y="95778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 rot="18899878">
            <a:off x="-1812844" y="50837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rot="18899878">
            <a:off x="-1812845" y="5896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 rot="18899878">
            <a:off x="-1812846" y="-39044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 rot="18899878">
            <a:off x="-1769950" y="-83985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 rot="18899878">
            <a:off x="-1769951" y="-128925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18899878">
            <a:off x="-3544014" y="11319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 rot="18899878">
            <a:off x="-3544015" y="-33621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 rot="18899878">
            <a:off x="-3501119" y="-78562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 rot="18899878">
            <a:off x="-3501120" y="-123503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 rot="18899878">
            <a:off x="-3501121" y="-168444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 rot="18899878">
            <a:off x="-3501122" y="-213384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 rot="18899878">
            <a:off x="-3458226" y="-258325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18899878">
            <a:off x="-3458227" y="-303266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 rot="18899878">
            <a:off x="-1727058" y="871396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 rot="18899878">
            <a:off x="-1727059" y="826455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 rot="18899878">
            <a:off x="-1684163" y="781515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 rot="18899878">
            <a:off x="-1684164" y="736574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 rot="18899878">
            <a:off x="-1684165" y="691633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 rot="18899878">
            <a:off x="-1684166" y="646692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 rot="18899878">
            <a:off x="-1641270" y="601751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 rot="18899878">
            <a:off x="-1641271" y="556811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 rot="18899878">
            <a:off x="1253617" y="921760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 rot="18899878">
            <a:off x="1253616" y="876819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 rot="18899878">
            <a:off x="1296512" y="831878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 rot="18899878">
            <a:off x="1296511" y="786937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 rot="18899878">
            <a:off x="1296510" y="741997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 rot="18899878">
            <a:off x="1296509" y="697056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 rot="18899878">
            <a:off x="1339405" y="652115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 rot="18899878">
            <a:off x="1339404" y="607174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076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576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MORSE CODE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4288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RESCUE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TRAIN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SWEAT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4288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SHAPE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TENNIS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SHADOW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04288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THIS EAR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WOMEN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" y="1045648"/>
            <a:ext cx="2175405" cy="1958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01" y="713885"/>
            <a:ext cx="1687286" cy="1687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56" y="594630"/>
            <a:ext cx="1905000" cy="2409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4" y="3793000"/>
            <a:ext cx="1730722" cy="17307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3505192"/>
            <a:ext cx="2250349" cy="21153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56" y="4061137"/>
            <a:ext cx="1984621" cy="11944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3" y="6798328"/>
            <a:ext cx="1880572" cy="19623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64" y="6960951"/>
            <a:ext cx="1829147" cy="16648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09" y="6798328"/>
            <a:ext cx="3002693" cy="21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57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899878">
            <a:off x="-1855739" y="539763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 rot="18899878">
            <a:off x="-1855740" y="494822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 rot="18899878">
            <a:off x="-1812844" y="449881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 rot="18899878">
            <a:off x="-1812845" y="404941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rot="18899878">
            <a:off x="-1812846" y="360000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 rot="18899878">
            <a:off x="-1812847" y="315059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 rot="18899878">
            <a:off x="-1769951" y="270118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rot="18899878">
            <a:off x="-1769952" y="225177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 rot="18899878">
            <a:off x="-1855738" y="185659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 rot="18899878">
            <a:off x="-1855739" y="140719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 rot="18899878">
            <a:off x="-1812843" y="95778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 rot="18899878">
            <a:off x="-1812844" y="50837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rot="18899878">
            <a:off x="-1812845" y="5896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 rot="18899878">
            <a:off x="-1812846" y="-39044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 rot="18899878">
            <a:off x="-1769950" y="-83985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 rot="18899878">
            <a:off x="-1769951" y="-128925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18899878">
            <a:off x="-3544014" y="11319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 rot="18899878">
            <a:off x="-3544015" y="-33621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 rot="18899878">
            <a:off x="-3501119" y="-78562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 rot="18899878">
            <a:off x="-3501120" y="-123503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 rot="18899878">
            <a:off x="-3501121" y="-168444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 rot="18899878">
            <a:off x="-3501122" y="-213384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 rot="18899878">
            <a:off x="-3458226" y="-258325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18899878">
            <a:off x="-3458227" y="-303266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 rot="18899878">
            <a:off x="-1727058" y="871396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 rot="18899878">
            <a:off x="-1727059" y="826455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 rot="18899878">
            <a:off x="-1684163" y="781515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 rot="18899878">
            <a:off x="-1684164" y="736574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 rot="18899878">
            <a:off x="-1684165" y="691633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 rot="18899878">
            <a:off x="-1684166" y="646692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 rot="18899878">
            <a:off x="-1641270" y="601751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 rot="18899878">
            <a:off x="-1641271" y="556811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 rot="18899878">
            <a:off x="1253617" y="921760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 rot="18899878">
            <a:off x="1253616" y="876819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 rot="18899878">
            <a:off x="1296512" y="831878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 rot="18899878">
            <a:off x="1296511" y="786937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 rot="18899878">
            <a:off x="1296510" y="741997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 rot="18899878">
            <a:off x="1296509" y="697056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 rot="18899878">
            <a:off x="1339405" y="652115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 rot="18899878">
            <a:off x="1339404" y="607174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0553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576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SURGEON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4288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UNSIGHTLY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STATEMENT 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SECLUSION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4288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REVOLUTION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SEPARATION 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WAITERS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04288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 TELESCOPE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TERMINATION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4"/>
          <a:stretch/>
        </p:blipFill>
        <p:spPr>
          <a:xfrm>
            <a:off x="498955" y="526092"/>
            <a:ext cx="1768011" cy="2515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83" y="1275324"/>
            <a:ext cx="1594077" cy="1766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46" y="879065"/>
            <a:ext cx="2314561" cy="2181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098" y="3755809"/>
            <a:ext cx="3219061" cy="1958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55" y="3815603"/>
            <a:ext cx="1927932" cy="1839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21" y="3660225"/>
            <a:ext cx="1759539" cy="21500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7" y="6761137"/>
            <a:ext cx="2062869" cy="20628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87" y="6959308"/>
            <a:ext cx="1846746" cy="17009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21" y="6886658"/>
            <a:ext cx="1722824" cy="172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7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899878">
            <a:off x="-1855739" y="539763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 rot="18899878">
            <a:off x="-1855740" y="494822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 rot="18899878">
            <a:off x="-1812844" y="449881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 rot="18899878">
            <a:off x="-1812845" y="404941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rot="18899878">
            <a:off x="-1812846" y="360000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 rot="18899878">
            <a:off x="-1812847" y="315059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 rot="18899878">
            <a:off x="-1769951" y="270118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rot="18899878">
            <a:off x="-1769952" y="225177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 rot="18899878">
            <a:off x="-1855738" y="185659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 rot="18899878">
            <a:off x="-1855739" y="140719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 rot="18899878">
            <a:off x="-1812843" y="95778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 rot="18899878">
            <a:off x="-1812844" y="50837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rot="18899878">
            <a:off x="-1812845" y="5896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 rot="18899878">
            <a:off x="-1812846" y="-39044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 rot="18899878">
            <a:off x="-1769950" y="-83985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 rot="18899878">
            <a:off x="-1769951" y="-128925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18899878">
            <a:off x="-3544014" y="11319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 rot="18899878">
            <a:off x="-3544015" y="-33621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 rot="18899878">
            <a:off x="-3501119" y="-78562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 rot="18899878">
            <a:off x="-3501120" y="-123503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 rot="18899878">
            <a:off x="-3501121" y="-168444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 rot="18899878">
            <a:off x="-3501122" y="-213384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 rot="18899878">
            <a:off x="-3458226" y="-258325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18899878">
            <a:off x="-3458227" y="-303266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 rot="18899878">
            <a:off x="-1727058" y="871396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 rot="18899878">
            <a:off x="-1727059" y="826455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 rot="18899878">
            <a:off x="-1684163" y="781515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 rot="18899878">
            <a:off x="-1684164" y="736574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 rot="18899878">
            <a:off x="-1684165" y="691633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 rot="18899878">
            <a:off x="-1684166" y="646692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 rot="18899878">
            <a:off x="-1641270" y="601751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 rot="18899878">
            <a:off x="-1641271" y="556811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 rot="18899878">
            <a:off x="1253617" y="921760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 rot="18899878">
            <a:off x="1253616" y="876819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 rot="18899878">
            <a:off x="1296512" y="831878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 rot="18899878">
            <a:off x="1296511" y="786937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 rot="18899878">
            <a:off x="1296510" y="741997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 rot="18899878">
            <a:off x="1296509" y="697056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 rot="18899878">
            <a:off x="1339405" y="652115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 rot="18899878">
            <a:off x="1339404" y="607174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9979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899878">
            <a:off x="-1855739" y="539763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 rot="18899878">
            <a:off x="-1855740" y="494822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 rot="18899878">
            <a:off x="-1812844" y="449881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 rot="18899878">
            <a:off x="-1812845" y="404941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rot="18899878">
            <a:off x="-1812846" y="360000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 rot="18899878">
            <a:off x="-1812847" y="315059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 rot="18899878">
            <a:off x="-1769951" y="270118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rot="18899878">
            <a:off x="-1769952" y="225177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 rot="18899878">
            <a:off x="-1855738" y="185659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 rot="18899878">
            <a:off x="-1855739" y="140719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 rot="18899878">
            <a:off x="-1812843" y="95778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 rot="18899878">
            <a:off x="-1812844" y="50837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rot="18899878">
            <a:off x="-1812845" y="5896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 rot="18899878">
            <a:off x="-1812846" y="-39044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 rot="18899878">
            <a:off x="-1769950" y="-83985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 rot="18899878">
            <a:off x="-1769951" y="-128925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18899878">
            <a:off x="-3544014" y="11319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 rot="18899878">
            <a:off x="-3544015" y="-33621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 rot="18899878">
            <a:off x="-3501119" y="-78562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 rot="18899878">
            <a:off x="-3501120" y="-123503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 rot="18899878">
            <a:off x="-3501121" y="-168444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 rot="18899878">
            <a:off x="-3501122" y="-213384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 rot="18899878">
            <a:off x="-3458226" y="-258325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18899878">
            <a:off x="-3458227" y="-303266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 rot="18899878">
            <a:off x="-1727058" y="871396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 rot="18899878">
            <a:off x="-1727059" y="826455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 rot="18899878">
            <a:off x="-1684163" y="781515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 rot="18899878">
            <a:off x="-1684164" y="736574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 rot="18899878">
            <a:off x="-1684165" y="691633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 rot="18899878">
            <a:off x="-1684166" y="646692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 rot="18899878">
            <a:off x="-1641270" y="601751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 rot="18899878">
            <a:off x="-1641271" y="556811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 rot="18899878">
            <a:off x="1253617" y="921760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 rot="18899878">
            <a:off x="1253616" y="876819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 rot="18899878">
            <a:off x="1296512" y="831878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 rot="18899878">
            <a:off x="1296511" y="786937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 rot="18899878">
            <a:off x="1296510" y="741997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 rot="18899878">
            <a:off x="1296509" y="697056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 rot="18899878">
            <a:off x="1339405" y="652115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 rot="18899878">
            <a:off x="1339404" y="607174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5301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576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 SILVER MINE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4288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SEDIMENTARY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SLOW READING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SLEIGH RIDE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4288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SLOT MACHINES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SAY IT WITH FLOWERS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 TRIP AROUND THE WORLD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04288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RACE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ELBOW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1" y="932389"/>
            <a:ext cx="1873382" cy="1250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26" y="1220548"/>
            <a:ext cx="2304786" cy="1242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50" y="691494"/>
            <a:ext cx="1771788" cy="1771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1" y="3937716"/>
            <a:ext cx="1573183" cy="1556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26" y="3657102"/>
            <a:ext cx="1894892" cy="1894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62" y="3937716"/>
            <a:ext cx="2057963" cy="20579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659" y1="29297" x2="41098" y2="33203"/>
                        <a14:foregroundMark x1="38659" y1="47656" x2="38049" y2="58594"/>
                        <a14:foregroundMark x1="38049" y1="72461" x2="37805" y2="70703"/>
                        <a14:foregroundMark x1="51463" y1="65430" x2="57927" y2="59766"/>
                        <a14:foregroundMark x1="67439" y1="47266" x2="62805" y2="45898"/>
                        <a14:foregroundMark x1="68049" y1="35938" x2="62805" y2="34570"/>
                        <a14:foregroundMark x1="68902" y1="25391" x2="62805" y2="26367"/>
                        <a14:foregroundMark x1="60122" y1="75977" x2="64268" y2="79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652" y="6943044"/>
            <a:ext cx="3464803" cy="21633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00" y="7329950"/>
            <a:ext cx="1949888" cy="13895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00" y="682619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20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899878">
            <a:off x="-1855739" y="539763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 rot="18899878">
            <a:off x="-1855740" y="494822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 rot="18899878">
            <a:off x="-1812844" y="449881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 rot="18899878">
            <a:off x="-1812845" y="404941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rot="18899878">
            <a:off x="-1812846" y="360000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 rot="18899878">
            <a:off x="-1812847" y="315059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 rot="18899878">
            <a:off x="-1769951" y="270118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rot="18899878">
            <a:off x="-1769952" y="225177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 rot="18899878">
            <a:off x="-1855738" y="185659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 rot="18899878">
            <a:off x="-1855739" y="140719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 rot="18899878">
            <a:off x="-1812843" y="95778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 rot="18899878">
            <a:off x="-1812844" y="50837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rot="18899878">
            <a:off x="-1812845" y="5896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 rot="18899878">
            <a:off x="-1812846" y="-39044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 rot="18899878">
            <a:off x="-1769950" y="-83985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 rot="18899878">
            <a:off x="-1769951" y="-128925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18899878">
            <a:off x="-3544014" y="11319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 rot="18899878">
            <a:off x="-3544015" y="-33621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 rot="18899878">
            <a:off x="-3501119" y="-78562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 rot="18899878">
            <a:off x="-3501120" y="-123503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 rot="18899878">
            <a:off x="-3501121" y="-168444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 rot="18899878">
            <a:off x="-3501122" y="-213384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 rot="18899878">
            <a:off x="-3458226" y="-258325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18899878">
            <a:off x="-3458227" y="-303266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 rot="18899878">
            <a:off x="-1727058" y="871396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 rot="18899878">
            <a:off x="-1727059" y="826455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 rot="18899878">
            <a:off x="-1684163" y="781515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 rot="18899878">
            <a:off x="-1684164" y="736574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 rot="18899878">
            <a:off x="-1684165" y="691633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 rot="18899878">
            <a:off x="-1684166" y="646692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 rot="18899878">
            <a:off x="-1641270" y="601751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 rot="18899878">
            <a:off x="-1641271" y="556811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 rot="18899878">
            <a:off x="1253617" y="921760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 rot="18899878">
            <a:off x="1253616" y="876819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 rot="18899878">
            <a:off x="1296512" y="831878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 rot="18899878">
            <a:off x="1296511" y="786937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 rot="18899878">
            <a:off x="1296510" y="741997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 rot="18899878">
            <a:off x="1296509" y="697056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 rot="18899878">
            <a:off x="1339405" y="652115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 rot="18899878">
            <a:off x="1339404" y="607174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102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576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BAYONETS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4288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SCHOOL MASTER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BREAK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ASTRONOMERS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4288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CHARITABLENESS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ALPHABETICALLY 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STATUE OF LIBERTY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04288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CHECKMATING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CENTENARIANS 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947"/>
            <a:ext cx="2434296" cy="1944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48" y="1241959"/>
            <a:ext cx="2081844" cy="1590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50" y="506462"/>
            <a:ext cx="1649828" cy="23255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26922">
            <a:off x="-275048" y="4198674"/>
            <a:ext cx="2708258" cy="13030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04" y="3744211"/>
            <a:ext cx="1662404" cy="16416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8" y="3555136"/>
            <a:ext cx="2282192" cy="22821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994" y="7384227"/>
            <a:ext cx="2724150" cy="1676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34" y="7101974"/>
            <a:ext cx="2258872" cy="17432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10" y="7293832"/>
            <a:ext cx="1635491" cy="13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6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899878">
            <a:off x="-1855739" y="539763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 rot="18899878">
            <a:off x="-1855740" y="494822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 rot="18899878">
            <a:off x="-1812844" y="449881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 rot="18899878">
            <a:off x="-1812845" y="404941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rot="18899878">
            <a:off x="-1812846" y="360000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 rot="18899878">
            <a:off x="-1812847" y="315059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 rot="18899878">
            <a:off x="-1769951" y="270118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rot="18899878">
            <a:off x="-1769952" y="225177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 rot="18899878">
            <a:off x="-1855738" y="185659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 rot="18899878">
            <a:off x="-1855739" y="140719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 rot="18899878">
            <a:off x="-1812843" y="95778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 rot="18899878">
            <a:off x="-1812844" y="50837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rot="18899878">
            <a:off x="-1812845" y="5896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 rot="18899878">
            <a:off x="-1812846" y="-39044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 rot="18899878">
            <a:off x="-1769950" y="-83985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 rot="18899878">
            <a:off x="-1769951" y="-128925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18899878">
            <a:off x="-3544014" y="11319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 rot="18899878">
            <a:off x="-3544015" y="-33621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 rot="18899878">
            <a:off x="-3501119" y="-78562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 rot="18899878">
            <a:off x="-3501120" y="-123503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 rot="18899878">
            <a:off x="-3501121" y="-168444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 rot="18899878">
            <a:off x="-3501122" y="-213384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 rot="18899878">
            <a:off x="-3458226" y="-258325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18899878">
            <a:off x="-3458227" y="-303266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 rot="18899878">
            <a:off x="-1727058" y="871396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 rot="18899878">
            <a:off x="-1727059" y="826455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 rot="18899878">
            <a:off x="-1684163" y="781515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 rot="18899878">
            <a:off x="-1684164" y="736574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 rot="18899878">
            <a:off x="-1684165" y="691633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 rot="18899878">
            <a:off x="-1684166" y="646692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 rot="18899878">
            <a:off x="-1641270" y="601751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 rot="18899878">
            <a:off x="-1641271" y="556811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 rot="18899878">
            <a:off x="1253617" y="921760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 rot="18899878">
            <a:off x="1253616" y="876819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 rot="18899878">
            <a:off x="1296512" y="831878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 rot="18899878">
            <a:off x="1296511" y="786937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 rot="18899878">
            <a:off x="1296510" y="741997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 rot="18899878">
            <a:off x="1296509" y="697056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 rot="18899878">
            <a:off x="1339405" y="652115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 rot="18899878">
            <a:off x="1339404" y="607174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339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576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ARABIAN DESERT  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4288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ACTIVE VOLCANOES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CALIFORNIA GOLD RUSH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COMPULSORY EDUCATION LAW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4288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DETOUR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HEIGHTS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GARBAGE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04288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FAST BAKER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ELEVATORS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4" y="711988"/>
            <a:ext cx="1391977" cy="2348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05" y="1019051"/>
            <a:ext cx="1734077" cy="1734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70" y="808403"/>
            <a:ext cx="2155371" cy="2155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8" y="4726577"/>
            <a:ext cx="1338943" cy="1338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05" y="3910105"/>
            <a:ext cx="1632944" cy="1632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280" y="3813731"/>
            <a:ext cx="3867150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2" y="6557803"/>
            <a:ext cx="1565469" cy="23482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79" y="6964994"/>
            <a:ext cx="2080727" cy="15833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91" y="6624670"/>
            <a:ext cx="2286003" cy="228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899878">
            <a:off x="-1855739" y="539763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 rot="18899878">
            <a:off x="-1855740" y="494822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 rot="18899878">
            <a:off x="-1812844" y="449881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 rot="18899878">
            <a:off x="-1812845" y="404941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rot="18899878">
            <a:off x="-1812846" y="360000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 rot="18899878">
            <a:off x="-1812847" y="315059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 rot="18899878">
            <a:off x="-1769951" y="270118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rot="18899878">
            <a:off x="-1769952" y="225177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 rot="18899878">
            <a:off x="-1855738" y="185659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 rot="18899878">
            <a:off x="-1855739" y="140719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 rot="18899878">
            <a:off x="-1812843" y="95778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 rot="18899878">
            <a:off x="-1812844" y="50837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rot="18899878">
            <a:off x="-1812845" y="5896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 rot="18899878">
            <a:off x="-1812846" y="-39044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 rot="18899878">
            <a:off x="-1769950" y="-83985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 rot="18899878">
            <a:off x="-1769951" y="-128925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18899878">
            <a:off x="-3544014" y="11319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 rot="18899878">
            <a:off x="-3544015" y="-33621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 rot="18899878">
            <a:off x="-3501119" y="-78562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 rot="18899878">
            <a:off x="-3501120" y="-123503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 rot="18899878">
            <a:off x="-3501121" y="-168444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 rot="18899878">
            <a:off x="-3501122" y="-213384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 rot="18899878">
            <a:off x="-3458226" y="-258325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18899878">
            <a:off x="-3458227" y="-303266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 rot="18899878">
            <a:off x="-1727058" y="871396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 rot="18899878">
            <a:off x="-1727059" y="826455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 rot="18899878">
            <a:off x="-1684163" y="781515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 rot="18899878">
            <a:off x="-1684164" y="736574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 rot="18899878">
            <a:off x="-1684165" y="691633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 rot="18899878">
            <a:off x="-1684166" y="646692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 rot="18899878">
            <a:off x="-1641270" y="601751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 rot="18899878">
            <a:off x="-1641271" y="556811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 rot="18899878">
            <a:off x="1253617" y="921760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 rot="18899878">
            <a:off x="1253616" y="876819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 rot="18899878">
            <a:off x="1296512" y="831878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 rot="18899878">
            <a:off x="1296511" y="786937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 rot="18899878">
            <a:off x="1296510" y="741997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 rot="18899878">
            <a:off x="1296509" y="697056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 rot="18899878">
            <a:off x="1339405" y="652115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 rot="18899878">
            <a:off x="1339404" y="607174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839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576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CONSTRAINT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4288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IDENTIFIED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DYNAMITE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DENTIST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4288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HELICOPTERS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HOTEL TO USE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CONSIDERATE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04288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AN EVIL MIND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505" y="771715"/>
            <a:ext cx="2809875" cy="1571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72" y="709202"/>
            <a:ext cx="3853543" cy="1992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877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07" y="508193"/>
            <a:ext cx="2340931" cy="2551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068" y="3060191"/>
            <a:ext cx="34290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79" y="3483863"/>
            <a:ext cx="2080727" cy="24493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54" y="3967145"/>
            <a:ext cx="1980603" cy="16450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3" y="6883431"/>
            <a:ext cx="1793177" cy="17931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68" y="6678158"/>
            <a:ext cx="1554605" cy="216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3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899878">
            <a:off x="-1855739" y="539763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 rot="18899878">
            <a:off x="-1855740" y="494822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 rot="18899878">
            <a:off x="-1812844" y="449881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 rot="18899878">
            <a:off x="-1812845" y="404941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rot="18899878">
            <a:off x="-1812846" y="360000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 rot="18899878">
            <a:off x="-1812847" y="315059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 rot="18899878">
            <a:off x="-1769951" y="270118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rot="18899878">
            <a:off x="-1769952" y="225177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 rot="18899878">
            <a:off x="-1855738" y="185659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 rot="18899878">
            <a:off x="-1855739" y="140719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 rot="18899878">
            <a:off x="-1812843" y="95778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 rot="18899878">
            <a:off x="-1812844" y="50837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rot="18899878">
            <a:off x="-1812845" y="5896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 rot="18899878">
            <a:off x="-1812846" y="-39044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 rot="18899878">
            <a:off x="-1769950" y="-83985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 rot="18899878">
            <a:off x="-1769951" y="-128925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18899878">
            <a:off x="-3544014" y="11319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 rot="18899878">
            <a:off x="-3544015" y="-33621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 rot="18899878">
            <a:off x="-3501119" y="-78562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 rot="18899878">
            <a:off x="-3501120" y="-123503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 rot="18899878">
            <a:off x="-3501121" y="-168444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 rot="18899878">
            <a:off x="-3501122" y="-213384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 rot="18899878">
            <a:off x="-3458226" y="-258325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18899878">
            <a:off x="-3458227" y="-303266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 rot="18899878">
            <a:off x="-1727058" y="871396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 rot="18899878">
            <a:off x="-1727059" y="826455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 rot="18899878">
            <a:off x="-1684163" y="7815151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 rot="18899878">
            <a:off x="-1684164" y="736574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 rot="18899878">
            <a:off x="-1684165" y="691633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 rot="18899878">
            <a:off x="-1684166" y="646692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 rot="18899878">
            <a:off x="-1641270" y="6017518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 rot="18899878">
            <a:off x="-1641271" y="556811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 rot="18899878">
            <a:off x="1253617" y="9217603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 rot="18899878">
            <a:off x="1253616" y="8768195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 rot="18899878">
            <a:off x="1296512" y="8318787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 rot="18899878">
            <a:off x="1296511" y="7869379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 rot="18899878">
            <a:off x="1296510" y="7419970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 rot="18899878">
            <a:off x="1296509" y="6970562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 rot="18899878">
            <a:off x="1339405" y="6521154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 rot="18899878">
            <a:off x="1339404" y="6071746"/>
            <a:ext cx="12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ANAGRAMS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ko-KR" altLang="en-US" dirty="0">
              <a:solidFill>
                <a:schemeClr val="bg1">
                  <a:lumMod val="75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042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576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 GENTLEMAN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4288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DESPERATION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54864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ELEVEN + TWO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DETECTIVES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4288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CONTEMPLATION 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3060192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DISINTEGRATION 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EARTHQUAKES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04288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COUNTRYSIDE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6065520"/>
            <a:ext cx="2267712" cy="3005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 DECIMAL POINT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3" y="288666"/>
            <a:ext cx="2013618" cy="2849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35" y="489608"/>
            <a:ext cx="1927938" cy="2570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48" y="1049520"/>
            <a:ext cx="1016016" cy="1016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" y="3831527"/>
            <a:ext cx="2127862" cy="2000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3494936"/>
            <a:ext cx="2454999" cy="2214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813">
                        <a14:foregroundMark x1="41563" y1="7241" x2="65000" y2="19178"/>
                        <a14:foregroundMark x1="48438" y1="32290" x2="52500" y2="29941"/>
                        <a14:foregroundMark x1="87500" y1="22309" x2="79063" y2="28376"/>
                        <a14:foregroundMark x1="87500" y1="44031" x2="66563" y2="41096"/>
                        <a14:foregroundMark x1="88750" y1="23483" x2="70313" y2="30333"/>
                        <a14:foregroundMark x1="81250" y1="47162" x2="65938" y2="40313"/>
                        <a14:foregroundMark x1="10313" y1="37182" x2="33750" y2="37182"/>
                        <a14:foregroundMark x1="17188" y1="36008" x2="35000" y2="36399"/>
                        <a14:foregroundMark x1="22500" y1="27202" x2="8438" y2="49902"/>
                        <a14:foregroundMark x1="42188" y1="49902" x2="36563" y2="59883"/>
                        <a14:foregroundMark x1="19688" y1="47162" x2="27500" y2="55577"/>
                        <a14:foregroundMark x1="61250" y1="31898" x2="59375" y2="33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41" y="3501094"/>
            <a:ext cx="1528869" cy="24414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" y="7165910"/>
            <a:ext cx="2354434" cy="16711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6694590"/>
            <a:ext cx="2376835" cy="18638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05" y="7236615"/>
            <a:ext cx="1321824" cy="132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57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3679</Words>
  <Application>Microsoft Office PowerPoint</Application>
  <PresentationFormat>A4 Paper (210x297 mm)</PresentationFormat>
  <Paragraphs>539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HY바다M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Tippy</dc:creator>
  <cp:lastModifiedBy>Tippy</cp:lastModifiedBy>
  <cp:revision>16</cp:revision>
  <cp:lastPrinted>2019-12-02T23:38:06Z</cp:lastPrinted>
  <dcterms:created xsi:type="dcterms:W3CDTF">2019-12-02T12:22:37Z</dcterms:created>
  <dcterms:modified xsi:type="dcterms:W3CDTF">2019-12-04T11:19:48Z</dcterms:modified>
</cp:coreProperties>
</file>