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307" r:id="rId4"/>
    <p:sldId id="257" r:id="rId5"/>
    <p:sldId id="299" r:id="rId6"/>
    <p:sldId id="300" r:id="rId7"/>
    <p:sldId id="301" r:id="rId8"/>
    <p:sldId id="302" r:id="rId9"/>
    <p:sldId id="303" r:id="rId10"/>
    <p:sldId id="304" r:id="rId11"/>
    <p:sldId id="306" r:id="rId12"/>
    <p:sldId id="258" r:id="rId13"/>
    <p:sldId id="290" r:id="rId14"/>
    <p:sldId id="291" r:id="rId15"/>
    <p:sldId id="292" r:id="rId16"/>
    <p:sldId id="294" r:id="rId17"/>
    <p:sldId id="259" r:id="rId18"/>
    <p:sldId id="261" r:id="rId19"/>
    <p:sldId id="260" r:id="rId20"/>
    <p:sldId id="296" r:id="rId21"/>
    <p:sldId id="289" r:id="rId22"/>
    <p:sldId id="262" r:id="rId23"/>
    <p:sldId id="263" r:id="rId24"/>
    <p:sldId id="265" r:id="rId25"/>
    <p:sldId id="264" r:id="rId26"/>
    <p:sldId id="295" r:id="rId27"/>
    <p:sldId id="266" r:id="rId28"/>
    <p:sldId id="30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758"/>
    <a:srgbClr val="FFFFFF"/>
    <a:srgbClr val="8CB4D2"/>
    <a:srgbClr val="080606"/>
    <a:srgbClr val="1074C2"/>
    <a:srgbClr val="1F8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4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1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3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510EF-A170-41D9-8AA8-B27A8341216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8655-1440-4C0B-963B-9D266F71B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93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Web Based Activities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Berlin Sans FB" panose="020E0602020502020306" pitchFamily="34" charset="0"/>
              </a:rPr>
              <a:t>For use in the English classroom </a:t>
            </a:r>
          </a:p>
        </p:txBody>
      </p:sp>
    </p:spTree>
    <p:extLst>
      <p:ext uri="{BB962C8B-B14F-4D97-AF65-F5344CB8AC3E}">
        <p14:creationId xmlns:p14="http://schemas.microsoft.com/office/powerpoint/2010/main" val="220995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dmodo | LinkedIn">
            <a:extLst>
              <a:ext uri="{FF2B5EF4-FFF2-40B4-BE49-F238E27FC236}">
                <a16:creationId xmlns:a16="http://schemas.microsoft.com/office/drawing/2014/main" id="{14EEE934-078E-4503-9433-39C1D07A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dmodo – Medium">
            <a:extLst>
              <a:ext uri="{FF2B5EF4-FFF2-40B4-BE49-F238E27FC236}">
                <a16:creationId xmlns:a16="http://schemas.microsoft.com/office/drawing/2014/main" id="{9C75B792-0ECB-443B-80BB-87B0DD53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750" y1="41250" x2="43417" y2="42833"/>
                        <a14:foregroundMark x1="38167" y1="53917" x2="35500" y2="62417"/>
                        <a14:foregroundMark x1="33917" y1="21083" x2="36000" y2="26417"/>
                        <a14:foregroundMark x1="49750" y1="18417" x2="51333" y2="21583"/>
                        <a14:foregroundMark x1="64583" y1="21083" x2="63583" y2="2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68" y="2427513"/>
            <a:ext cx="1799255" cy="17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4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ssDojo">
            <a:extLst>
              <a:ext uri="{FF2B5EF4-FFF2-40B4-BE49-F238E27FC236}">
                <a16:creationId xmlns:a16="http://schemas.microsoft.com/office/drawing/2014/main" id="{FFBE8B17-C2F9-429F-B615-1FDCE0D0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16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0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Quizelet</a:t>
            </a:r>
            <a:r>
              <a:rPr lang="en-US" sz="6600" dirty="0"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098" name="Picture 2" descr="Penn Foster Vet Tech Terminology Questions and Study Gui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18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Cards Against Humanity </a:t>
            </a:r>
          </a:p>
        </p:txBody>
      </p:sp>
      <p:pic>
        <p:nvPicPr>
          <p:cNvPr id="1026" name="Picture 2" descr="Missing your mates? You can now play Cards Against Humanity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3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100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" t="14535" r="71959" b="4745"/>
          <a:stretch/>
        </p:blipFill>
        <p:spPr>
          <a:xfrm>
            <a:off x="0" y="0"/>
            <a:ext cx="422501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" t="14535" r="71959" b="4745"/>
          <a:stretch/>
        </p:blipFill>
        <p:spPr>
          <a:xfrm flipH="1">
            <a:off x="4225018" y="0"/>
            <a:ext cx="422501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" t="14535" r="71959" b="4745"/>
          <a:stretch/>
        </p:blipFill>
        <p:spPr>
          <a:xfrm>
            <a:off x="8450036" y="0"/>
            <a:ext cx="4225018" cy="6858000"/>
          </a:xfrm>
          <a:prstGeom prst="rect">
            <a:avLst/>
          </a:prstGeom>
        </p:spPr>
      </p:pic>
      <p:pic>
        <p:nvPicPr>
          <p:cNvPr id="1026" name="Picture 2" descr="https://skribbl.io/res/log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51" y="2003125"/>
            <a:ext cx="9490845" cy="24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0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7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awize (Game) - Giant B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72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5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amless pattern question marks quiz backgroun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" b="7120"/>
          <a:stretch/>
        </p:blipFill>
        <p:spPr bwMode="auto">
          <a:xfrm>
            <a:off x="-1" y="1"/>
            <a:ext cx="68333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amless pattern question marks quiz backgroun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" b="7120"/>
          <a:stretch/>
        </p:blipFill>
        <p:spPr bwMode="auto">
          <a:xfrm>
            <a:off x="6833396" y="0"/>
            <a:ext cx="68333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he-impossiblequiz.co.uk/styl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2" y="2162855"/>
            <a:ext cx="10339170" cy="22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16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Steam 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030823" y="3845866"/>
            <a:ext cx="7896809" cy="707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Berlin Sans FB" panose="020E0602020502020306" pitchFamily="34" charset="0"/>
              </a:rPr>
              <a:t>store.steampowered.com</a:t>
            </a:r>
          </a:p>
        </p:txBody>
      </p:sp>
      <p:pic>
        <p:nvPicPr>
          <p:cNvPr id="11266" name="Picture 2" descr="Steam (service)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59" y="2153264"/>
            <a:ext cx="2881278" cy="28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0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Scribblenauts</a:t>
            </a:r>
            <a:r>
              <a:rPr lang="en-US" sz="6600" dirty="0">
                <a:latin typeface="Berlin Sans FB Demi" panose="020E0802020502020306" pitchFamily="34" charset="0"/>
              </a:rPr>
              <a:t>    </a:t>
            </a:r>
          </a:p>
        </p:txBody>
      </p:sp>
      <p:pic>
        <p:nvPicPr>
          <p:cNvPr id="1028" name="Picture 4" descr="Scribblenauts Unlimited Free Download | GameTr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66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Use Your Words</a:t>
            </a:r>
          </a:p>
        </p:txBody>
      </p:sp>
      <p:pic>
        <p:nvPicPr>
          <p:cNvPr id="2050" name="Picture 2" descr="Use Your Words | Nintendo Switch download software | Games | Ninte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12912" y="7263"/>
            <a:ext cx="12179088" cy="685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29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entimeter: Online Education">
            <a:extLst>
              <a:ext uri="{FF2B5EF4-FFF2-40B4-BE49-F238E27FC236}">
                <a16:creationId xmlns:a16="http://schemas.microsoft.com/office/drawing/2014/main" id="{24A17A43-A98A-4872-A2AD-FC46D233D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1E18B4-75ED-4DBB-97A1-A05C81BB9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934"/>
          <a:stretch/>
        </p:blipFill>
        <p:spPr>
          <a:xfrm>
            <a:off x="0" y="0"/>
            <a:ext cx="12192000" cy="55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wkward (Nintendo Switch eShop) - Nindie Nexus Review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2" y="0"/>
            <a:ext cx="11493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6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Jackbox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030823" y="3845866"/>
            <a:ext cx="7896809" cy="7074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Berlin Sans FB" panose="020E0602020502020306" pitchFamily="34" charset="0"/>
              </a:rPr>
              <a:t>jackboxgames.com</a:t>
            </a:r>
          </a:p>
        </p:txBody>
      </p:sp>
      <p:pic>
        <p:nvPicPr>
          <p:cNvPr id="12290" name="Picture 2" descr="Jackbox Games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0" y="1985449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8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Drawful</a:t>
            </a:r>
            <a:r>
              <a:rPr lang="en-US" sz="6600" dirty="0"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3" name="Picture 2" descr="Drawful 2: Amazon.ca: Appstore for And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1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Lie Swatter</a:t>
            </a:r>
          </a:p>
        </p:txBody>
      </p:sp>
      <p:pic>
        <p:nvPicPr>
          <p:cNvPr id="7170" name="Picture 2" descr="Lie Swatter - actionchurch - York, 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7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Word Spud </a:t>
            </a:r>
          </a:p>
        </p:txBody>
      </p:sp>
      <p:pic>
        <p:nvPicPr>
          <p:cNvPr id="9218" name="Picture 2" descr="Word Spud - Leakag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63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You Don’t Know Jack</a:t>
            </a:r>
          </a:p>
        </p:txBody>
      </p:sp>
      <p:pic>
        <p:nvPicPr>
          <p:cNvPr id="10244" name="Picture 4" descr="You Don't Know Jack is Coming to Jackbox Party Pack 5 - Jackbox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Quiplash 2 InterLASHional - Offizieller Trailer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4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Earwax</a:t>
            </a:r>
          </a:p>
        </p:txBody>
      </p:sp>
      <p:pic>
        <p:nvPicPr>
          <p:cNvPr id="5124" name="Picture 4" descr="Earwax is the Third Game in The Jackbox Party Pack 2 - Jackbox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43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947F98-7209-4857-812A-956883094D9B}"/>
              </a:ext>
            </a:extLst>
          </p:cNvPr>
          <p:cNvSpPr txBox="1"/>
          <p:nvPr/>
        </p:nvSpPr>
        <p:spPr>
          <a:xfrm>
            <a:off x="986713" y="3429000"/>
            <a:ext cx="11133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https://ditchthattextbook.com/game-show-classroom-comparing-kahoot-quizizz-quizlet-live-and-quizalize/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32D91A-D771-4FB8-A478-A731B3F6CE5B}"/>
              </a:ext>
            </a:extLst>
          </p:cNvPr>
          <p:cNvSpPr txBox="1"/>
          <p:nvPr/>
        </p:nvSpPr>
        <p:spPr>
          <a:xfrm>
            <a:off x="986714" y="4668284"/>
            <a:ext cx="11133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https://technologypursuit.edublogs.org/2019/05/27/kahoot-quizizz-gimkit-what-should-i-use/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78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rveyMonkey files to go public">
            <a:extLst>
              <a:ext uri="{FF2B5EF4-FFF2-40B4-BE49-F238E27FC236}">
                <a16:creationId xmlns:a16="http://schemas.microsoft.com/office/drawing/2014/main" id="{BB97A28D-61B7-4B00-A622-5239F4D5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0823" y="2845838"/>
            <a:ext cx="7896809" cy="10000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Berlin Sans FB Demi" panose="020E0802020502020306" pitchFamily="34" charset="0"/>
              </a:rPr>
              <a:t>Kahoot</a:t>
            </a:r>
            <a:r>
              <a:rPr lang="en-US" sz="6600" dirty="0">
                <a:latin typeface="Berlin Sans FB Demi" panose="020E0802020502020306" pitchFamily="34" charset="0"/>
              </a:rPr>
              <a:t>!</a:t>
            </a:r>
          </a:p>
        </p:txBody>
      </p:sp>
      <p:pic>
        <p:nvPicPr>
          <p:cNvPr id="3074" name="Picture 2" descr="Kahoot!: 5 Reasons that makes it best e-learning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9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B4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rative Teacher – Apps bei Google Play">
            <a:extLst>
              <a:ext uri="{FF2B5EF4-FFF2-40B4-BE49-F238E27FC236}">
                <a16:creationId xmlns:a16="http://schemas.microsoft.com/office/drawing/2014/main" id="{8739DF0B-109D-43BF-A921-56C004C9E2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 b="9558"/>
          <a:stretch/>
        </p:blipFill>
        <p:spPr bwMode="auto">
          <a:xfrm>
            <a:off x="1230489" y="1507918"/>
            <a:ext cx="9731022" cy="3842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081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طبيق quizizz Quiz - Quizizz">
            <a:extLst>
              <a:ext uri="{FF2B5EF4-FFF2-40B4-BE49-F238E27FC236}">
                <a16:creationId xmlns:a16="http://schemas.microsoft.com/office/drawing/2014/main" id="{C0F136A1-C37B-4446-A8CE-797B49AB0D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12" y="1316747"/>
            <a:ext cx="4808376" cy="4224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77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1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imkit 3.0/4.0 Theme Music - YouTube">
            <a:extLst>
              <a:ext uri="{FF2B5EF4-FFF2-40B4-BE49-F238E27FC236}">
                <a16:creationId xmlns:a16="http://schemas.microsoft.com/office/drawing/2014/main" id="{310DA487-98ED-4155-9F0F-CEDCB65A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66" y="777356"/>
            <a:ext cx="9980645" cy="56141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7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Quizalize for Teachers">
            <a:extLst>
              <a:ext uri="{FF2B5EF4-FFF2-40B4-BE49-F238E27FC236}">
                <a16:creationId xmlns:a16="http://schemas.microsoft.com/office/drawing/2014/main" id="{B165D003-03AB-48FA-953D-C01D131E9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84" y="0"/>
            <a:ext cx="11069216" cy="69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2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AE3D0E-7BC3-4AC1-A26E-80DC9500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5513"/>
            <a:ext cx="12192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1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59</Words>
  <Application>Microsoft Office PowerPoint</Application>
  <PresentationFormat>Widescreen</PresentationFormat>
  <Paragraphs>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Berlin Sans FB</vt:lpstr>
      <vt:lpstr>Berlin Sans FB Demi</vt:lpstr>
      <vt:lpstr>Calibri</vt:lpstr>
      <vt:lpstr>Calibri Light</vt:lpstr>
      <vt:lpstr>Office Theme</vt:lpstr>
      <vt:lpstr>Web Based Activities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Based Activities</dc:title>
  <dc:creator>user</dc:creator>
  <cp:lastModifiedBy>tim schilstra</cp:lastModifiedBy>
  <cp:revision>11</cp:revision>
  <dcterms:created xsi:type="dcterms:W3CDTF">2020-06-29T07:46:35Z</dcterms:created>
  <dcterms:modified xsi:type="dcterms:W3CDTF">2020-11-03T00:07:23Z</dcterms:modified>
</cp:coreProperties>
</file>