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3" r:id="rId4"/>
    <p:sldId id="257" r:id="rId5"/>
    <p:sldId id="258" r:id="rId6"/>
    <p:sldId id="266" r:id="rId7"/>
    <p:sldId id="267" r:id="rId8"/>
    <p:sldId id="269" r:id="rId9"/>
    <p:sldId id="268" r:id="rId10"/>
    <p:sldId id="270" r:id="rId11"/>
    <p:sldId id="259" r:id="rId12"/>
    <p:sldId id="271" r:id="rId13"/>
    <p:sldId id="272" r:id="rId14"/>
    <p:sldId id="273" r:id="rId15"/>
    <p:sldId id="274" r:id="rId16"/>
    <p:sldId id="275" r:id="rId17"/>
    <p:sldId id="276" r:id="rId18"/>
    <p:sldId id="262" r:id="rId19"/>
    <p:sldId id="277" r:id="rId20"/>
    <p:sldId id="278" r:id="rId21"/>
    <p:sldId id="279" r:id="rId22"/>
    <p:sldId id="280" r:id="rId23"/>
    <p:sldId id="281" r:id="rId24"/>
    <p:sldId id="282" r:id="rId25"/>
    <p:sldId id="287" r:id="rId26"/>
    <p:sldId id="289" r:id="rId27"/>
    <p:sldId id="304" r:id="rId28"/>
    <p:sldId id="302" r:id="rId29"/>
    <p:sldId id="264" r:id="rId30"/>
    <p:sldId id="284" r:id="rId31"/>
    <p:sldId id="286" r:id="rId32"/>
    <p:sldId id="294" r:id="rId33"/>
    <p:sldId id="290" r:id="rId34"/>
    <p:sldId id="292" r:id="rId35"/>
    <p:sldId id="296" r:id="rId36"/>
    <p:sldId id="297" r:id="rId37"/>
    <p:sldId id="298" r:id="rId38"/>
    <p:sldId id="295" r:id="rId39"/>
    <p:sldId id="288" r:id="rId40"/>
    <p:sldId id="283" r:id="rId41"/>
    <p:sldId id="285" r:id="rId42"/>
    <p:sldId id="293" r:id="rId43"/>
    <p:sldId id="261" r:id="rId44"/>
    <p:sldId id="299" r:id="rId45"/>
    <p:sldId id="305" r:id="rId46"/>
    <p:sldId id="301" r:id="rId47"/>
    <p:sldId id="300" r:id="rId48"/>
    <p:sldId id="306" r:id="rId49"/>
    <p:sldId id="307" r:id="rId50"/>
    <p:sldId id="291" r:id="rId5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9626-8B5E-4624-90A4-19CA059C9ED8}" type="datetimeFigureOut">
              <a:rPr lang="ko-KR" altLang="en-US" smtClean="0"/>
              <a:t>2020-06-29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8766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9626-8B5E-4624-90A4-19CA059C9ED8}" type="datetimeFigureOut">
              <a:rPr lang="ko-KR" altLang="en-US" smtClean="0"/>
              <a:t>2020-06-29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079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9626-8B5E-4624-90A4-19CA059C9ED8}" type="datetimeFigureOut">
              <a:rPr lang="ko-KR" altLang="en-US" smtClean="0"/>
              <a:t>2020-06-29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015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9626-8B5E-4624-90A4-19CA059C9ED8}" type="datetimeFigureOut">
              <a:rPr lang="ko-KR" altLang="en-US" smtClean="0"/>
              <a:t>2020-06-29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023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9626-8B5E-4624-90A4-19CA059C9ED8}" type="datetimeFigureOut">
              <a:rPr lang="ko-KR" altLang="en-US" smtClean="0"/>
              <a:t>2020-06-29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0475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9626-8B5E-4624-90A4-19CA059C9ED8}" type="datetimeFigureOut">
              <a:rPr lang="ko-KR" altLang="en-US" smtClean="0"/>
              <a:t>2020-06-29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5727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9626-8B5E-4624-90A4-19CA059C9ED8}" type="datetimeFigureOut">
              <a:rPr lang="ko-KR" altLang="en-US" smtClean="0"/>
              <a:t>2020-06-29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180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9626-8B5E-4624-90A4-19CA059C9ED8}" type="datetimeFigureOut">
              <a:rPr lang="ko-KR" altLang="en-US" smtClean="0"/>
              <a:t>2020-06-29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138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9626-8B5E-4624-90A4-19CA059C9ED8}" type="datetimeFigureOut">
              <a:rPr lang="ko-KR" altLang="en-US" smtClean="0"/>
              <a:t>2020-06-29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5116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9626-8B5E-4624-90A4-19CA059C9ED8}" type="datetimeFigureOut">
              <a:rPr lang="ko-KR" altLang="en-US" smtClean="0"/>
              <a:t>2020-06-29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923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9626-8B5E-4624-90A4-19CA059C9ED8}" type="datetimeFigureOut">
              <a:rPr lang="ko-KR" altLang="en-US" smtClean="0"/>
              <a:t>2020-06-29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621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89626-8B5E-4624-90A4-19CA059C9ED8}" type="datetimeFigureOut">
              <a:rPr lang="ko-KR" altLang="en-US" smtClean="0"/>
              <a:t>2020-06-29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5C9A0-21E5-4C30-983B-2CD51798D0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99461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eb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Smartphones</a:t>
            </a:r>
            <a:endParaRPr lang="ko-KR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Listening with apps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037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401" y="0"/>
            <a:ext cx="3335198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0874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pyfall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0" y="1590868"/>
            <a:ext cx="3349689" cy="3349689"/>
          </a:xfrm>
          <a:prstGeom prst="roundRect">
            <a:avLst>
              <a:gd name="adj" fmla="val 1984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81000" dist="38100" dir="2700000" sx="103000" sy="103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4823927" y="2880993"/>
            <a:ext cx="23230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Spyfall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291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pyfall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0" y="1590868"/>
            <a:ext cx="3349689" cy="3349689"/>
          </a:xfrm>
          <a:prstGeom prst="roundRect">
            <a:avLst>
              <a:gd name="adj" fmla="val 1984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81000" dist="38100" dir="2700000" sx="103000" sy="103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92" y="0"/>
            <a:ext cx="385540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6007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pyfall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0" y="1590868"/>
            <a:ext cx="3349689" cy="3349689"/>
          </a:xfrm>
          <a:prstGeom prst="roundRect">
            <a:avLst>
              <a:gd name="adj" fmla="val 1984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81000" dist="38100" dir="2700000" sx="103000" sy="103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92" y="0"/>
            <a:ext cx="385540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9887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pyfall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0" y="1590868"/>
            <a:ext cx="3349689" cy="3349689"/>
          </a:xfrm>
          <a:prstGeom prst="roundRect">
            <a:avLst>
              <a:gd name="adj" fmla="val 1984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81000" dist="38100" dir="2700000" sx="103000" sy="103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92" y="0"/>
            <a:ext cx="385540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602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pyfall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0" y="1590868"/>
            <a:ext cx="3349689" cy="3349689"/>
          </a:xfrm>
          <a:prstGeom prst="roundRect">
            <a:avLst>
              <a:gd name="adj" fmla="val 1984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81000" dist="38100" dir="2700000" sx="103000" sy="103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57" y="476250"/>
            <a:ext cx="3324225" cy="590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247" y="476250"/>
            <a:ext cx="3324225" cy="590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032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pyfall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0" y="1590868"/>
            <a:ext cx="3349689" cy="3349689"/>
          </a:xfrm>
          <a:prstGeom prst="roundRect">
            <a:avLst>
              <a:gd name="adj" fmla="val 1984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81000" dist="38100" dir="2700000" sx="103000" sy="103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92" y="0"/>
            <a:ext cx="385540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507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pyfall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0" y="1590868"/>
            <a:ext cx="3349689" cy="3349689"/>
          </a:xfrm>
          <a:prstGeom prst="roundRect">
            <a:avLst>
              <a:gd name="adj" fmla="val 1984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381000" dist="38100" dir="2700000" sx="103000" sy="103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92" y="0"/>
            <a:ext cx="385540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6100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41777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Mafia Online 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098" name="Picture 2" descr="Image result for mafia online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6" y="1548880"/>
            <a:ext cx="3433665" cy="34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36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afia online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6" y="1548880"/>
            <a:ext cx="3433665" cy="34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874" y="0"/>
            <a:ext cx="385540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394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324" y="2175930"/>
            <a:ext cx="2512227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40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Duolingo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4329" y="2206708"/>
            <a:ext cx="159210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Busuu</a:t>
            </a:r>
            <a:endParaRPr lang="ko-KR" altLang="en-US" sz="3600" dirty="0">
              <a:latin typeface="Segoe UI Black" panose="020B0A02040204020203" pitchFamily="34" charset="0"/>
            </a:endParaRPr>
          </a:p>
        </p:txBody>
      </p:sp>
      <p:pic>
        <p:nvPicPr>
          <p:cNvPr id="5122" name="Picture 2" descr="Duolingo - Learn Languages for 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13" y="766152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earn Languages busu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252" y="766152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prove English: Word Ga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743" y="766152"/>
            <a:ext cx="1306918" cy="130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61085" y="1989813"/>
            <a:ext cx="4014240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Improve English:</a:t>
            </a:r>
          </a:p>
          <a:p>
            <a:pPr algn="ctr"/>
            <a:r>
              <a:rPr lang="en-US" altLang="ko-KR" sz="36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Word Games</a:t>
            </a:r>
            <a:endParaRPr lang="ko-KR" altLang="en-US" sz="3600" dirty="0">
              <a:latin typeface="Segoe UI Black" panose="020B0A02040204020203" pitchFamily="34" charset="0"/>
            </a:endParaRPr>
          </a:p>
        </p:txBody>
      </p:sp>
      <p:pic>
        <p:nvPicPr>
          <p:cNvPr id="5128" name="Picture 8" descr="LingQ - Language Learn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52" y="3696921"/>
            <a:ext cx="1324014" cy="132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56787" y="5180390"/>
            <a:ext cx="180530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40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LingQ</a:t>
            </a:r>
            <a:r>
              <a:rPr lang="en-US" altLang="ko-KR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  <p:pic>
        <p:nvPicPr>
          <p:cNvPr id="5130" name="Picture 10" descr="Memrise: learn languages fr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252" y="3782685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28384" y="5242695"/>
            <a:ext cx="2383987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40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Memrise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  <p:pic>
        <p:nvPicPr>
          <p:cNvPr id="5132" name="Picture 12" descr="Learn English with Babb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022" y="3862726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657979" y="5233285"/>
            <a:ext cx="1930337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40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Babbel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50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afia online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6" y="1548880"/>
            <a:ext cx="3433665" cy="34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077" y="0"/>
            <a:ext cx="385540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4709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afia online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6" y="1548880"/>
            <a:ext cx="3433665" cy="34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077" y="0"/>
            <a:ext cx="385540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153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afia online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6" y="1548880"/>
            <a:ext cx="3433665" cy="34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077" y="0"/>
            <a:ext cx="385540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726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afia online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6" y="1548880"/>
            <a:ext cx="3433665" cy="34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077" y="0"/>
            <a:ext cx="385540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226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91" y="1517509"/>
            <a:ext cx="3496408" cy="3496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823927" y="2880993"/>
            <a:ext cx="27195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Heads Up!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692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24821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Guess Up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77" y="1551213"/>
            <a:ext cx="3429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342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2446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Charades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82" y="1551213"/>
            <a:ext cx="3429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173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63199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Psych! Outwit Your Friends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04" y="1655848"/>
            <a:ext cx="3435136" cy="3435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9561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68034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Words with Friends 2 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269" y="1782645"/>
            <a:ext cx="2966136" cy="2966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3069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23439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Draw It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Picture 2" descr="Draw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85" y="1590868"/>
            <a:ext cx="3412394" cy="3412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927100" dist="38100" dir="2700000" sx="109000" sy="109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881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221" y="1910365"/>
            <a:ext cx="2252540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Rosetta </a:t>
            </a:r>
            <a:br>
              <a:rPr lang="en-US" altLang="ko-KR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altLang="ko-KR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Stone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  <p:pic>
        <p:nvPicPr>
          <p:cNvPr id="4" name="Picture 14" descr="Learn Languages: Rosetta St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13" y="734122"/>
            <a:ext cx="1282353" cy="128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earnEnglish Grammar (UK ed.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492" y="734122"/>
            <a:ext cx="1320697" cy="132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89498" y="2054819"/>
            <a:ext cx="3398687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40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LearnEnglish</a:t>
            </a:r>
            <a:endParaRPr lang="en-US" altLang="ko-KR" sz="4000" dirty="0" smtClean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/>
            <a:r>
              <a:rPr lang="en-US" altLang="ko-KR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Grammar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  <p:pic>
        <p:nvPicPr>
          <p:cNvPr id="6150" name="Picture 6" descr="LingoDeer - Learn Langu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270" y="691528"/>
            <a:ext cx="1363291" cy="136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517348" y="2362595"/>
            <a:ext cx="2783134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40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LingoDeer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  <p:pic>
        <p:nvPicPr>
          <p:cNvPr id="6152" name="Picture 8" descr="Beelinguapp: Learn Langu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11" y="3709619"/>
            <a:ext cx="1400855" cy="140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345" y="5232345"/>
            <a:ext cx="334578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40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Beelinguapp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  <p:pic>
        <p:nvPicPr>
          <p:cNvPr id="6154" name="Picture 10" descr="ELSA Speak - Accent Reduc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636" y="3709619"/>
            <a:ext cx="1319553" cy="131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381059" y="5232345"/>
            <a:ext cx="306846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ELSA Speak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  <p:pic>
        <p:nvPicPr>
          <p:cNvPr id="6156" name="Picture 12" descr="Speak English Conversa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270" y="3736283"/>
            <a:ext cx="1320697" cy="132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014806" y="5110474"/>
            <a:ext cx="3788217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Speak English </a:t>
            </a:r>
          </a:p>
          <a:p>
            <a:pPr algn="ctr"/>
            <a:r>
              <a:rPr lang="en-US" altLang="ko-KR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Conversation</a:t>
            </a:r>
            <a:endParaRPr lang="ko-KR" altLang="en-US" sz="4000" dirty="0">
              <a:latin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31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1485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Coup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65" y="1551213"/>
            <a:ext cx="3429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344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27646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Battle Text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32" y="1551213"/>
            <a:ext cx="3429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112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32371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Scattegories</a:t>
            </a:r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35" y="1551213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0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16865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Taboo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03" y="1551213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50297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Would You Rather? 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13" y="1551213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37760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Hangman Free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48" y="1551213"/>
            <a:ext cx="3429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293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22669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Scrabble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551213"/>
            <a:ext cx="3429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567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49864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Boggle with Friends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9" y="1551213"/>
            <a:ext cx="3429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806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43824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 Pictures 1 Word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45" y="1551213"/>
            <a:ext cx="3429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434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5151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Word Search Online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87" y="1551213"/>
            <a:ext cx="3429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62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spaceteam esl ap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2" t="13315" r="30504" b="13448"/>
          <a:stretch/>
        </p:blipFill>
        <p:spPr bwMode="auto">
          <a:xfrm>
            <a:off x="614155" y="1483566"/>
            <a:ext cx="3586996" cy="3564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23927" y="2880993"/>
            <a:ext cx="49055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Spaceteam</a:t>
            </a:r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ESL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30979" y="6299120"/>
            <a:ext cx="3261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http://spaceteamesl.ca</a:t>
            </a:r>
            <a:r>
              <a:rPr lang="en-US" sz="2400" dirty="0" smtClean="0">
                <a:solidFill>
                  <a:srgbClr val="00B0F0"/>
                </a:solidFill>
              </a:rPr>
              <a:t>/ 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16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30416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Just Riddles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88" y="1551213"/>
            <a:ext cx="3429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449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63119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Match-UP Learn English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7" y="1551213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8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44742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Wheel of Fortune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64" y="1551213"/>
            <a:ext cx="3429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6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1757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Epic!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74" y="1551213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0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9" y="1551213"/>
            <a:ext cx="3429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823927" y="2880993"/>
            <a:ext cx="56348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Draw a Stickman EPIC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14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609144"/>
            <a:ext cx="703070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Selfie Games: Group TV Party </a:t>
            </a:r>
            <a:endParaRPr lang="en-US" sz="4400" dirty="0" smtClean="0"/>
          </a:p>
          <a:p>
            <a:r>
              <a:rPr lang="en-US" sz="4400" dirty="0" smtClean="0"/>
              <a:t>Game </a:t>
            </a:r>
            <a:r>
              <a:rPr lang="en-US" sz="4400" dirty="0"/>
              <a:t>(draw and guess)</a:t>
            </a:r>
          </a:p>
          <a:p>
            <a:r>
              <a:rPr lang="en-US" sz="4400" dirty="0"/>
              <a:t/>
            </a:r>
            <a:br>
              <a:rPr lang="en-US" sz="4400" dirty="0"/>
            </a:b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47" y="1853555"/>
            <a:ext cx="3171525" cy="3171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7060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2720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FarFaria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13" y="1992709"/>
            <a:ext cx="2546007" cy="2546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865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4854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Curious World*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89" y="1801473"/>
            <a:ext cx="2987761" cy="2928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516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67" y="1173892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91192" y="2872755"/>
            <a:ext cx="41504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Triple Agent 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20855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91192" y="2872755"/>
            <a:ext cx="42017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Escape Team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26" name="Picture 2" descr="https://www.androidcentral.com/sites/androidcentral.com/files/article_images/2019/12/escape-team-google-play-icon.jpg?itok=y4EWiQq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756119"/>
            <a:ext cx="3277200" cy="327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894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paceteam esl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33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3927" y="2880993"/>
            <a:ext cx="50029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…and many </a:t>
            </a:r>
          </a:p>
          <a:p>
            <a:r>
              <a:rPr lang="en-US" altLang="ko-KR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hidden objects apps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618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12" y="334851"/>
            <a:ext cx="12231012" cy="604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2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510" y="337625"/>
            <a:ext cx="4178105" cy="6254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698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877" y="689317"/>
            <a:ext cx="6875304" cy="664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</TotalTime>
  <Words>112</Words>
  <Application>Microsoft Office PowerPoint</Application>
  <PresentationFormat>Widescreen</PresentationFormat>
  <Paragraphs>51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HY견고딕</vt:lpstr>
      <vt:lpstr>맑은 고딕</vt:lpstr>
      <vt:lpstr>Arial</vt:lpstr>
      <vt:lpstr>Calibri</vt:lpstr>
      <vt:lpstr>Calibri Light</vt:lpstr>
      <vt:lpstr>Segoe UI Black</vt:lpstr>
      <vt:lpstr>Office Theme</vt:lpstr>
      <vt:lpstr>Smartphones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공주교대컴퓨터과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Smartphones</dc:title>
  <dc:creator>user</dc:creator>
  <cp:lastModifiedBy>user</cp:lastModifiedBy>
  <cp:revision>19</cp:revision>
  <dcterms:created xsi:type="dcterms:W3CDTF">2019-11-25T05:08:21Z</dcterms:created>
  <dcterms:modified xsi:type="dcterms:W3CDTF">2020-06-29T08:45:31Z</dcterms:modified>
</cp:coreProperties>
</file>