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66" r:id="rId5"/>
    <p:sldId id="274" r:id="rId6"/>
    <p:sldId id="292" r:id="rId7"/>
    <p:sldId id="262" r:id="rId8"/>
    <p:sldId id="259" r:id="rId9"/>
    <p:sldId id="295" r:id="rId10"/>
    <p:sldId id="294" r:id="rId11"/>
    <p:sldId id="268" r:id="rId12"/>
    <p:sldId id="296" r:id="rId13"/>
    <p:sldId id="301" r:id="rId14"/>
    <p:sldId id="297" r:id="rId15"/>
    <p:sldId id="298" r:id="rId16"/>
    <p:sldId id="299" r:id="rId17"/>
    <p:sldId id="300" r:id="rId18"/>
    <p:sldId id="304" r:id="rId19"/>
    <p:sldId id="271" r:id="rId20"/>
    <p:sldId id="302" r:id="rId21"/>
    <p:sldId id="303" r:id="rId22"/>
    <p:sldId id="316" r:id="rId23"/>
    <p:sldId id="269" r:id="rId24"/>
    <p:sldId id="305" r:id="rId25"/>
    <p:sldId id="307" r:id="rId26"/>
    <p:sldId id="308" r:id="rId27"/>
    <p:sldId id="306" r:id="rId28"/>
    <p:sldId id="275" r:id="rId29"/>
    <p:sldId id="310" r:id="rId30"/>
    <p:sldId id="309" r:id="rId31"/>
    <p:sldId id="311" r:id="rId32"/>
    <p:sldId id="288" r:id="rId33"/>
    <p:sldId id="279" r:id="rId34"/>
    <p:sldId id="312" r:id="rId35"/>
    <p:sldId id="280" r:id="rId36"/>
    <p:sldId id="281" r:id="rId37"/>
    <p:sldId id="317" r:id="rId38"/>
    <p:sldId id="277" r:id="rId39"/>
    <p:sldId id="286" r:id="rId40"/>
    <p:sldId id="267" r:id="rId41"/>
    <p:sldId id="264" r:id="rId42"/>
    <p:sldId id="265" r:id="rId43"/>
    <p:sldId id="318" r:id="rId44"/>
    <p:sldId id="283" r:id="rId45"/>
    <p:sldId id="284" r:id="rId46"/>
    <p:sldId id="270" r:id="rId47"/>
    <p:sldId id="273" r:id="rId48"/>
    <p:sldId id="315" r:id="rId49"/>
    <p:sldId id="260" r:id="rId50"/>
    <p:sldId id="263" r:id="rId51"/>
    <p:sldId id="289" r:id="rId52"/>
    <p:sldId id="313" r:id="rId53"/>
    <p:sldId id="261" r:id="rId54"/>
    <p:sldId id="319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0C0"/>
    <a:srgbClr val="00677A"/>
    <a:srgbClr val="EF8354"/>
    <a:srgbClr val="FFFFFF"/>
    <a:srgbClr val="4F5D75"/>
    <a:srgbClr val="2D3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FD3E-0E5C-4690-95AB-CBD16F90E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38736-816C-40E0-B523-89AC8F061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F186-A801-4528-9F39-A52170A3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C1AA-853E-4E0B-B46D-7406A5EE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958A-AE27-444E-8ADE-D736EDBF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46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9C82E-BA0F-4110-AB20-3A5FFB65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ECB9E-2AA5-4AAE-B5C3-B8620FBFE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6CD0-3FCB-4E98-AB12-5470BB25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23DF-378F-498D-9F65-A4F92F2B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82BF0-FF0F-4F0D-86A6-8DBB58BA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92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D5882-F22D-4D23-AAF0-AE72CD9D3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88A2-DEE0-4497-A33D-EAFB7704B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C3D50-4BD1-4BF4-91FA-88F586C5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02221-23AD-48A3-B8B1-631821AE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975B5-1C5E-4188-9CFE-5761B236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51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DE51-1940-4F26-AE6D-C9B1EEFA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24F6-8FF4-4CFB-84CC-F9500BD4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E38B7-82CD-461F-9BDB-17FEC05F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6C037-1666-432B-8ED4-49D7AD34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E95D7-D290-4CA0-9ADC-31EB065C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41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7239-9AE4-4A85-BA3F-8FDCDCC9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5C940-D28D-45CB-A458-60A4D0EA3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11DA-7D33-45A0-9C43-5AC5146F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C5D43-E925-4313-ADCF-4806ED55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519D6-4B60-40DB-969D-0E8966BE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96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9CF8-57C9-4A61-8732-EE7E66BF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2C01-50A9-4CC9-AA0C-5FFEBA0CB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5D7E1-3639-4A92-9AB6-2717EF1C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CA0EA-D8D1-4939-8E5E-C9B22BCD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AD0F5-1083-4A6E-A608-CC06BDB4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50F08-033C-4EC3-9B0E-9C979948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2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A50D-4FF7-4413-87B7-8C7B9B59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BE76-4468-43E6-813D-23A7ADF1D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CD4CD-2101-483C-BC5B-13DE1DB1B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B482C-6A29-4345-B262-9CCA9D1FE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994C6-C44A-4477-A878-6649ADF71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DB863-DD94-4917-B451-E877095C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0697A-9E4B-47F2-9B7F-74B92AA8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18E00-5ED6-4B5D-9944-54EC9286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92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8EEF-5D89-4D83-B21C-5361E3C0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983F2-64EF-4EA5-8115-75FBC696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A156C-A818-4FC9-87BB-1D2BAFA7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95F09-3775-4113-8549-1B028324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5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38104-4119-4D8F-B68B-FE34D85A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F4F5A-B7BF-4F01-A0B4-7F85D460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BCB3F-1C40-4D73-BB20-1CD3397E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09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2277-55B6-4704-91A4-8C7E2CE4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7FF5-F36C-46A7-B601-7C73F699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D0F45-71ED-4C38-9E65-8F7BC5E4B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ABC28-63BB-4C00-B1BA-DA9BD16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1E11F-2EEC-4877-AA35-06EC3825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3769E-BA56-4289-81D5-7A1E7714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4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D11A-C86F-442A-987D-7B5B1ECB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03FA1-FEEB-4619-9360-9DC10AB7A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F6A51-530A-421F-B1FB-221D6895A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8C92A-A6AF-44AC-93B9-61C7BBBB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69607-742D-4327-B36D-3EDCFFF6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55D3C-E811-4A88-9F97-BE217ABF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85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3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93133-181A-4AF5-8625-E19692F5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19EDE-735A-41D5-899E-453E4588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A2D0-F2CD-4B35-BAC1-B7071C640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18E4-A3D0-446D-828A-4C629542F163}" type="datetimeFigureOut">
              <a:rPr lang="ko-KR" altLang="en-US" smtClean="0"/>
              <a:t>2020-11-02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CAFA-692E-427D-81DF-D501B364D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304F0-89CB-49EF-9295-E9D572B9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69B6-F836-47AD-B2D9-A65C0A0B2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5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ltoybox.com/advanced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_SRYwmj41Y" TargetMode="External"/><Relationship Id="rId2" Type="http://schemas.openxmlformats.org/officeDocument/2006/relationships/hyperlink" Target="https://ditchthattextbook.com/30-digital-escape-rooms-plus-tips-and-tools-for-creating-your-ow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r8V_qnmedxY" TargetMode="External"/><Relationship Id="rId4" Type="http://schemas.openxmlformats.org/officeDocument/2006/relationships/hyperlink" Target="https://www.youtube.com/watch?v=5BhCVvFWEtE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1C66FC-3265-4BCB-BB45-31C90EFF3AB5}"/>
              </a:ext>
            </a:extLst>
          </p:cNvPr>
          <p:cNvSpPr txBox="1"/>
          <p:nvPr/>
        </p:nvSpPr>
        <p:spPr>
          <a:xfrm>
            <a:off x="2563294" y="419216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600" dirty="0">
                <a:solidFill>
                  <a:srgbClr val="FFFFFF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ONLINE </a:t>
            </a:r>
            <a:endParaRPr lang="ko-KR" altLang="en-US" spc="600" dirty="0">
              <a:solidFill>
                <a:srgbClr val="FFFFFF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290DE-DB87-401C-83B3-B7694751BC6A}"/>
              </a:ext>
            </a:extLst>
          </p:cNvPr>
          <p:cNvSpPr txBox="1"/>
          <p:nvPr/>
        </p:nvSpPr>
        <p:spPr>
          <a:xfrm>
            <a:off x="4132376" y="4020238"/>
            <a:ext cx="76354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EF8354"/>
                </a:solidFill>
                <a:latin typeface="Bebas Neue Book" panose="00000500000000000000" pitchFamily="50" charset="0"/>
              </a:rPr>
              <a:t>Escape Room </a:t>
            </a:r>
            <a:endParaRPr lang="ko-KR" altLang="en-US" sz="13800" dirty="0">
              <a:solidFill>
                <a:srgbClr val="EF8354"/>
              </a:solidFill>
              <a:latin typeface="Bebas Neue Book" panose="000005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3B684A-AA3D-4A29-8DA8-57F3A791F24F}"/>
              </a:ext>
            </a:extLst>
          </p:cNvPr>
          <p:cNvSpPr/>
          <p:nvPr/>
        </p:nvSpPr>
        <p:spPr>
          <a:xfrm>
            <a:off x="0" y="4476750"/>
            <a:ext cx="4314953" cy="2381250"/>
          </a:xfrm>
          <a:prstGeom prst="rect">
            <a:avLst/>
          </a:prstGeom>
          <a:solidFill>
            <a:srgbClr val="2D3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Graphic 9" descr="Jail Break">
            <a:extLst>
              <a:ext uri="{FF2B5EF4-FFF2-40B4-BE49-F238E27FC236}">
                <a16:creationId xmlns:a16="http://schemas.microsoft.com/office/drawing/2014/main" id="{37C0ED7D-3768-4358-BD1E-B4301532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7948" y="3973690"/>
            <a:ext cx="2315693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7AB94-B984-4323-B389-5D0F7C47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C3E2C-A4A1-4DE7-9677-6C6A02D24AF2}"/>
              </a:ext>
            </a:extLst>
          </p:cNvPr>
          <p:cNvSpPr txBox="1"/>
          <p:nvPr/>
        </p:nvSpPr>
        <p:spPr>
          <a:xfrm>
            <a:off x="6486525" y="3667125"/>
            <a:ext cx="61654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spc="2000" dirty="0">
                <a:solidFill>
                  <a:srgbClr val="4F5D75"/>
                </a:solidFill>
                <a:latin typeface="The Hand Black" panose="03070902030502020204" pitchFamily="66" charset="0"/>
              </a:rPr>
              <a:t>RAINBOW</a:t>
            </a:r>
            <a:endParaRPr lang="ko-KR" altLang="en-US" sz="13800" spc="2000" dirty="0">
              <a:solidFill>
                <a:srgbClr val="4F5D75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29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Cryptogram: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283349"/>
            <a:ext cx="8425543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A1Z26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Substitutions 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Pig Pen 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Morse Code / Braille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FF10C-BA91-4407-8844-5312B39CB1B6}"/>
              </a:ext>
            </a:extLst>
          </p:cNvPr>
          <p:cNvSpPr txBox="1"/>
          <p:nvPr/>
        </p:nvSpPr>
        <p:spPr>
          <a:xfrm>
            <a:off x="5855603" y="54974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https://www.kidzone.ws/puzzles/cryptogram/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11AB3-9709-4AF2-BE30-AEACFA4D4824}"/>
              </a:ext>
            </a:extLst>
          </p:cNvPr>
          <p:cNvSpPr txBox="1"/>
          <p:nvPr/>
        </p:nvSpPr>
        <p:spPr>
          <a:xfrm>
            <a:off x="5855603" y="5866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https://www.brailletranslator.org/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70286-5EDC-4FA6-8AD1-0779027B213F}"/>
              </a:ext>
            </a:extLst>
          </p:cNvPr>
          <p:cNvSpPr txBox="1"/>
          <p:nvPr/>
        </p:nvSpPr>
        <p:spPr>
          <a:xfrm>
            <a:off x="5857001" y="628003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https://www.dafont.com/pigpencodefont.font</a:t>
            </a:r>
          </a:p>
        </p:txBody>
      </p:sp>
    </p:spTree>
    <p:extLst>
      <p:ext uri="{BB962C8B-B14F-4D97-AF65-F5344CB8AC3E}">
        <p14:creationId xmlns:p14="http://schemas.microsoft.com/office/powerpoint/2010/main" val="1443726332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6CA38-90A4-4801-9D6C-19115100FB7C}"/>
              </a:ext>
            </a:extLst>
          </p:cNvPr>
          <p:cNvSpPr txBox="1"/>
          <p:nvPr/>
        </p:nvSpPr>
        <p:spPr>
          <a:xfrm>
            <a:off x="709126" y="569167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00677A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A1Z26:</a:t>
            </a:r>
            <a:endParaRPr lang="ko-KR" altLang="en-US" sz="4800" dirty="0">
              <a:solidFill>
                <a:srgbClr val="00677A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11C0D-1F82-460B-AD85-522FE851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96F913-7FBA-40AE-BA12-8AB3ED08BAB5}"/>
              </a:ext>
            </a:extLst>
          </p:cNvPr>
          <p:cNvSpPr txBox="1"/>
          <p:nvPr/>
        </p:nvSpPr>
        <p:spPr>
          <a:xfrm>
            <a:off x="2266950" y="3576542"/>
            <a:ext cx="285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rectangle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2676B-4178-427B-AFF7-CCC266D782CA}"/>
              </a:ext>
            </a:extLst>
          </p:cNvPr>
          <p:cNvSpPr txBox="1"/>
          <p:nvPr/>
        </p:nvSpPr>
        <p:spPr>
          <a:xfrm>
            <a:off x="632494" y="92279"/>
            <a:ext cx="2395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00677A"/>
                </a:solidFill>
                <a:latin typeface="The Hand Black" panose="03070902030502020204" pitchFamily="66" charset="0"/>
              </a:rPr>
              <a:t>W h a t</a:t>
            </a:r>
            <a:endParaRPr lang="ko-KR" altLang="en-US" sz="7200" spc="600" dirty="0">
              <a:solidFill>
                <a:srgbClr val="00677A"/>
              </a:solidFill>
              <a:latin typeface="The Hand Black" panose="030709020305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BC285-5FE9-4654-9090-024218E44D1D}"/>
              </a:ext>
            </a:extLst>
          </p:cNvPr>
          <p:cNvSpPr txBox="1"/>
          <p:nvPr/>
        </p:nvSpPr>
        <p:spPr>
          <a:xfrm>
            <a:off x="4325048" y="92278"/>
            <a:ext cx="285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00677A"/>
                </a:solidFill>
                <a:latin typeface="The Hand Black" panose="03070902030502020204" pitchFamily="66" charset="0"/>
              </a:rPr>
              <a:t>s h a p e</a:t>
            </a:r>
            <a:endParaRPr lang="ko-KR" altLang="en-US" sz="7200" spc="600" dirty="0">
              <a:solidFill>
                <a:srgbClr val="00677A"/>
              </a:solidFill>
              <a:latin typeface="The Hand Black" panose="030709020305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216E2-DDEC-4DFA-B94C-FE7FBC657677}"/>
              </a:ext>
            </a:extLst>
          </p:cNvPr>
          <p:cNvSpPr txBox="1"/>
          <p:nvPr/>
        </p:nvSpPr>
        <p:spPr>
          <a:xfrm>
            <a:off x="1912034" y="1733008"/>
            <a:ext cx="93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 err="1">
                <a:solidFill>
                  <a:srgbClr val="00677A"/>
                </a:solidFill>
                <a:latin typeface="The Hand Black" panose="03070902030502020204" pitchFamily="66" charset="0"/>
              </a:rPr>
              <a:t>i</a:t>
            </a:r>
            <a:r>
              <a:rPr lang="en-US" altLang="ko-KR" sz="7200" spc="600" dirty="0">
                <a:solidFill>
                  <a:srgbClr val="00677A"/>
                </a:solidFill>
                <a:latin typeface="The Hand Black" panose="03070902030502020204" pitchFamily="66" charset="0"/>
              </a:rPr>
              <a:t> s</a:t>
            </a:r>
            <a:endParaRPr lang="ko-KR" altLang="en-US" sz="7200" spc="600" dirty="0">
              <a:solidFill>
                <a:srgbClr val="00677A"/>
              </a:solidFill>
              <a:latin typeface="The Hand Black" panose="030709020305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05F47-772A-424F-99B2-14B5E6F065C1}"/>
              </a:ext>
            </a:extLst>
          </p:cNvPr>
          <p:cNvSpPr txBox="1"/>
          <p:nvPr/>
        </p:nvSpPr>
        <p:spPr>
          <a:xfrm>
            <a:off x="4325048" y="1733007"/>
            <a:ext cx="939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 err="1">
                <a:solidFill>
                  <a:srgbClr val="00677A"/>
                </a:solidFill>
                <a:latin typeface="The Hand Black" panose="03070902030502020204" pitchFamily="66" charset="0"/>
              </a:rPr>
              <a:t>i</a:t>
            </a:r>
            <a:r>
              <a:rPr lang="en-US" altLang="ko-KR" sz="7200" spc="600" dirty="0">
                <a:solidFill>
                  <a:srgbClr val="00677A"/>
                </a:solidFill>
                <a:latin typeface="The Hand Black" panose="03070902030502020204" pitchFamily="66" charset="0"/>
              </a:rPr>
              <a:t> t</a:t>
            </a:r>
            <a:endParaRPr lang="ko-KR" altLang="en-US" sz="7200" spc="600" dirty="0">
              <a:solidFill>
                <a:srgbClr val="00677A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29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C8465-BE18-4375-B6F7-61241252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0F6FB-CE88-4344-A4E5-A0E0C9407151}"/>
              </a:ext>
            </a:extLst>
          </p:cNvPr>
          <p:cNvSpPr txBox="1"/>
          <p:nvPr/>
        </p:nvSpPr>
        <p:spPr>
          <a:xfrm>
            <a:off x="7492265" y="4509391"/>
            <a:ext cx="2124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F a r t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AF303-9A19-49D6-BE27-52457496DC52}"/>
              </a:ext>
            </a:extLst>
          </p:cNvPr>
          <p:cNvSpPr txBox="1"/>
          <p:nvPr/>
        </p:nvSpPr>
        <p:spPr>
          <a:xfrm>
            <a:off x="1729773" y="814174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70BFC-D194-47B1-B7B9-CC976669F817}"/>
              </a:ext>
            </a:extLst>
          </p:cNvPr>
          <p:cNvSpPr txBox="1"/>
          <p:nvPr/>
        </p:nvSpPr>
        <p:spPr>
          <a:xfrm>
            <a:off x="2498189" y="814174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22D39-3934-43D9-8D1A-C04A21EA9D8B}"/>
              </a:ext>
            </a:extLst>
          </p:cNvPr>
          <p:cNvSpPr txBox="1"/>
          <p:nvPr/>
        </p:nvSpPr>
        <p:spPr>
          <a:xfrm>
            <a:off x="1244131" y="2121606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B3CE5-3A6A-47F5-89B6-67E3E481C88D}"/>
              </a:ext>
            </a:extLst>
          </p:cNvPr>
          <p:cNvSpPr txBox="1"/>
          <p:nvPr/>
        </p:nvSpPr>
        <p:spPr>
          <a:xfrm>
            <a:off x="1967937" y="2111981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45A179-7469-4324-A3FD-6F7EF280DEFF}"/>
              </a:ext>
            </a:extLst>
          </p:cNvPr>
          <p:cNvSpPr txBox="1"/>
          <p:nvPr/>
        </p:nvSpPr>
        <p:spPr>
          <a:xfrm>
            <a:off x="2862346" y="2121606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1C9D1-0DA7-4272-AFDE-F0D89D3E7A9F}"/>
              </a:ext>
            </a:extLst>
          </p:cNvPr>
          <p:cNvSpPr txBox="1"/>
          <p:nvPr/>
        </p:nvSpPr>
        <p:spPr>
          <a:xfrm>
            <a:off x="3208435" y="2121606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F9FFF-9559-4D54-8B03-BA24275D96D3}"/>
              </a:ext>
            </a:extLst>
          </p:cNvPr>
          <p:cNvSpPr txBox="1"/>
          <p:nvPr/>
        </p:nvSpPr>
        <p:spPr>
          <a:xfrm>
            <a:off x="4490149" y="2128879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D55BA-7619-476F-9001-959ED667162A}"/>
              </a:ext>
            </a:extLst>
          </p:cNvPr>
          <p:cNvSpPr txBox="1"/>
          <p:nvPr/>
        </p:nvSpPr>
        <p:spPr>
          <a:xfrm>
            <a:off x="821791" y="3432149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3C976-82C6-4957-B8F1-509D064370DA}"/>
              </a:ext>
            </a:extLst>
          </p:cNvPr>
          <p:cNvSpPr txBox="1"/>
          <p:nvPr/>
        </p:nvSpPr>
        <p:spPr>
          <a:xfrm>
            <a:off x="3191923" y="3429000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95192-57CE-426C-98C3-A18AA65FA6C1}"/>
              </a:ext>
            </a:extLst>
          </p:cNvPr>
          <p:cNvSpPr txBox="1"/>
          <p:nvPr/>
        </p:nvSpPr>
        <p:spPr>
          <a:xfrm>
            <a:off x="5446728" y="3438624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C76D03-14B4-4D7A-AABF-2AFA8E50DEB0}"/>
              </a:ext>
            </a:extLst>
          </p:cNvPr>
          <p:cNvSpPr txBox="1"/>
          <p:nvPr/>
        </p:nvSpPr>
        <p:spPr>
          <a:xfrm>
            <a:off x="2203449" y="4758928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F26D22-A552-40C9-A08C-4AD93C38F94E}"/>
              </a:ext>
            </a:extLst>
          </p:cNvPr>
          <p:cNvSpPr txBox="1"/>
          <p:nvPr/>
        </p:nvSpPr>
        <p:spPr>
          <a:xfrm>
            <a:off x="2508123" y="4758928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685A5-06A3-417B-81F1-4F591C508D61}"/>
              </a:ext>
            </a:extLst>
          </p:cNvPr>
          <p:cNvSpPr txBox="1"/>
          <p:nvPr/>
        </p:nvSpPr>
        <p:spPr>
          <a:xfrm>
            <a:off x="3450218" y="4758928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A625A5-B786-4602-ADC1-4BFF5B8E5A37}"/>
              </a:ext>
            </a:extLst>
          </p:cNvPr>
          <p:cNvSpPr txBox="1"/>
          <p:nvPr/>
        </p:nvSpPr>
        <p:spPr>
          <a:xfrm>
            <a:off x="3783752" y="4758927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A390F-7D38-43DD-AF41-4407D9F45077}"/>
              </a:ext>
            </a:extLst>
          </p:cNvPr>
          <p:cNvSpPr txBox="1"/>
          <p:nvPr/>
        </p:nvSpPr>
        <p:spPr>
          <a:xfrm>
            <a:off x="1242549" y="6086756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189686-973A-44E4-A8D5-2CDB7083F8E9}"/>
              </a:ext>
            </a:extLst>
          </p:cNvPr>
          <p:cNvSpPr txBox="1"/>
          <p:nvPr/>
        </p:nvSpPr>
        <p:spPr>
          <a:xfrm>
            <a:off x="2760975" y="6086755"/>
            <a:ext cx="641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D815D0-29C6-4331-ADEB-6B1E336B36E3}"/>
              </a:ext>
            </a:extLst>
          </p:cNvPr>
          <p:cNvSpPr txBox="1"/>
          <p:nvPr/>
        </p:nvSpPr>
        <p:spPr>
          <a:xfrm>
            <a:off x="3130624" y="6086755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6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endParaRPr lang="ko-KR" altLang="en-US" sz="4800" spc="6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8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5CF35D-1C77-40A8-8B57-86A3456A6D13}"/>
              </a:ext>
            </a:extLst>
          </p:cNvPr>
          <p:cNvSpPr txBox="1"/>
          <p:nvPr/>
        </p:nvSpPr>
        <p:spPr>
          <a:xfrm>
            <a:off x="709126" y="569167"/>
            <a:ext cx="4238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Substitution: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293954-873D-454B-85FF-7B755D20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505A2-8558-43DF-B173-5A5A4FC948CE}"/>
              </a:ext>
            </a:extLst>
          </p:cNvPr>
          <p:cNvSpPr txBox="1"/>
          <p:nvPr/>
        </p:nvSpPr>
        <p:spPr>
          <a:xfrm>
            <a:off x="8896350" y="5148167"/>
            <a:ext cx="1625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spam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33305-6A43-46F1-A882-9D1C16F26B03}"/>
              </a:ext>
            </a:extLst>
          </p:cNvPr>
          <p:cNvSpPr txBox="1"/>
          <p:nvPr/>
        </p:nvSpPr>
        <p:spPr>
          <a:xfrm>
            <a:off x="530279" y="984665"/>
            <a:ext cx="283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SPOON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9CDFD-8851-4B83-A1FF-ED3E8FF73182}"/>
              </a:ext>
            </a:extLst>
          </p:cNvPr>
          <p:cNvSpPr txBox="1"/>
          <p:nvPr/>
        </p:nvSpPr>
        <p:spPr>
          <a:xfrm>
            <a:off x="4316897" y="984665"/>
            <a:ext cx="2208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FORK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9A3AA-643D-495F-8ED6-B8A6331E3809}"/>
              </a:ext>
            </a:extLst>
          </p:cNvPr>
          <p:cNvSpPr txBox="1"/>
          <p:nvPr/>
        </p:nvSpPr>
        <p:spPr>
          <a:xfrm>
            <a:off x="326543" y="2325178"/>
            <a:ext cx="288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MOTOR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9E79D-AE59-42CC-A9AD-63EB36BCD02E}"/>
              </a:ext>
            </a:extLst>
          </p:cNvPr>
          <p:cNvSpPr txBox="1"/>
          <p:nvPr/>
        </p:nvSpPr>
        <p:spPr>
          <a:xfrm>
            <a:off x="4068912" y="2325177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HOTEL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081B2-ECEA-4641-97E7-D29C3191B6D9}"/>
              </a:ext>
            </a:extLst>
          </p:cNvPr>
          <p:cNvSpPr txBox="1"/>
          <p:nvPr/>
        </p:nvSpPr>
        <p:spPr>
          <a:xfrm>
            <a:off x="488570" y="3455445"/>
            <a:ext cx="4571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BREAKFAST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146296-AC9E-4EF7-BF47-DD0444610619}"/>
              </a:ext>
            </a:extLst>
          </p:cNvPr>
          <p:cNvSpPr txBox="1"/>
          <p:nvPr/>
        </p:nvSpPr>
        <p:spPr>
          <a:xfrm>
            <a:off x="5738016" y="3536357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LUNCH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C72C5-A44A-4CF0-83FD-BC2A20BF7B73}"/>
              </a:ext>
            </a:extLst>
          </p:cNvPr>
          <p:cNvSpPr txBox="1"/>
          <p:nvPr/>
        </p:nvSpPr>
        <p:spPr>
          <a:xfrm>
            <a:off x="488570" y="4741223"/>
            <a:ext cx="4995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F2FC5-0F9A-4EBC-BA1B-6BADC07EA17F}"/>
              </a:ext>
            </a:extLst>
          </p:cNvPr>
          <p:cNvSpPr txBox="1"/>
          <p:nvPr/>
        </p:nvSpPr>
        <p:spPr>
          <a:xfrm>
            <a:off x="6028625" y="4781679"/>
            <a:ext cx="2033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MAIL</a:t>
            </a:r>
            <a:endParaRPr lang="ko-KR" altLang="en-US" sz="4800" spc="118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30398E-7776-4453-AC5E-45ABAA66D44C}"/>
              </a:ext>
            </a:extLst>
          </p:cNvPr>
          <p:cNvSpPr txBox="1"/>
          <p:nvPr/>
        </p:nvSpPr>
        <p:spPr>
          <a:xfrm>
            <a:off x="491739" y="5926224"/>
            <a:ext cx="3461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800" dirty="0">
                <a:solidFill>
                  <a:srgbClr val="EF835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SPICED</a:t>
            </a:r>
            <a:endParaRPr lang="ko-KR" altLang="en-US" sz="4800" spc="1800" dirty="0">
              <a:solidFill>
                <a:srgbClr val="EF8354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AB653-6FFC-423B-8CAB-710B07AA169F}"/>
              </a:ext>
            </a:extLst>
          </p:cNvPr>
          <p:cNvSpPr txBox="1"/>
          <p:nvPr/>
        </p:nvSpPr>
        <p:spPr>
          <a:xfrm>
            <a:off x="5185173" y="5932997"/>
            <a:ext cx="1821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180" dirty="0">
                <a:solidFill>
                  <a:srgbClr val="EF835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HAM</a:t>
            </a:r>
            <a:endParaRPr lang="ko-KR" altLang="en-US" sz="4800" spc="1180" dirty="0">
              <a:solidFill>
                <a:srgbClr val="EF8354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78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2190E-34FA-424D-AD41-2390CB2DAEF7}"/>
              </a:ext>
            </a:extLst>
          </p:cNvPr>
          <p:cNvSpPr txBox="1"/>
          <p:nvPr/>
        </p:nvSpPr>
        <p:spPr>
          <a:xfrm>
            <a:off x="709126" y="569167"/>
            <a:ext cx="260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Pig pen: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9A49D-6368-43DD-9F55-161F0F808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020AD-C9E9-4852-ABDC-F1A6DA640F29}"/>
              </a:ext>
            </a:extLst>
          </p:cNvPr>
          <p:cNvSpPr txBox="1"/>
          <p:nvPr/>
        </p:nvSpPr>
        <p:spPr>
          <a:xfrm>
            <a:off x="5316959" y="29222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rgbClr val="BFC0C0"/>
                </a:solidFill>
              </a:rPr>
              <a:t>https://fontmeme.com/fonts/pigpen-cipher-font/</a:t>
            </a:r>
            <a:endParaRPr lang="ko-KR" altLang="en-US" dirty="0">
              <a:solidFill>
                <a:srgbClr val="BFC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8735FA-6745-4827-B234-E5BDFDD6491F}"/>
              </a:ext>
            </a:extLst>
          </p:cNvPr>
          <p:cNvSpPr txBox="1"/>
          <p:nvPr/>
        </p:nvSpPr>
        <p:spPr>
          <a:xfrm>
            <a:off x="3770676" y="3181741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p </a:t>
            </a:r>
            <a:r>
              <a:rPr lang="en-US" altLang="ko-KR" sz="7200" spc="600" dirty="0" err="1">
                <a:solidFill>
                  <a:srgbClr val="EF8354"/>
                </a:solidFill>
                <a:latin typeface="The Hand Black" panose="03070902030502020204" pitchFamily="66" charset="0"/>
              </a:rPr>
              <a:t>i</a:t>
            </a:r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 l o t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CE740-DD59-429C-AFF9-8A9DEEE3A885}"/>
              </a:ext>
            </a:extLst>
          </p:cNvPr>
          <p:cNvSpPr txBox="1"/>
          <p:nvPr/>
        </p:nvSpPr>
        <p:spPr>
          <a:xfrm>
            <a:off x="2134018" y="953776"/>
            <a:ext cx="8254183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ko-KR" sz="5400" spc="15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 AMELIA </a:t>
            </a:r>
          </a:p>
          <a:p>
            <a:pPr>
              <a:spcAft>
                <a:spcPts val="1800"/>
              </a:spcAft>
            </a:pPr>
            <a:r>
              <a:rPr lang="en-US" altLang="ko-KR" sz="5400" spc="15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STINGER’S  JOB?</a:t>
            </a:r>
            <a:endParaRPr lang="ko-KR" altLang="en-US" sz="5400" spc="15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5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CA1DC-0D1C-472F-886E-18164EBF25C9}"/>
              </a:ext>
            </a:extLst>
          </p:cNvPr>
          <p:cNvSpPr txBox="1"/>
          <p:nvPr/>
        </p:nvSpPr>
        <p:spPr>
          <a:xfrm>
            <a:off x="709126" y="569167"/>
            <a:ext cx="4033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Morse Code: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C13B5-CB00-4657-A1F2-7651F58B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C6CAC-C433-4BE6-8649-10F0147C651E}"/>
              </a:ext>
            </a:extLst>
          </p:cNvPr>
          <p:cNvSpPr txBox="1"/>
          <p:nvPr/>
        </p:nvSpPr>
        <p:spPr>
          <a:xfrm>
            <a:off x="5303939" y="28511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rgbClr val="BFC0C0"/>
                </a:solidFill>
              </a:rPr>
              <a:t>https://www.dafont.com/braille.font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39A34-09A1-4147-A017-15F343901D9B}"/>
              </a:ext>
            </a:extLst>
          </p:cNvPr>
          <p:cNvSpPr txBox="1"/>
          <p:nvPr/>
        </p:nvSpPr>
        <p:spPr>
          <a:xfrm>
            <a:off x="3837788" y="5018930"/>
            <a:ext cx="4796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e n g </a:t>
            </a:r>
            <a:r>
              <a:rPr lang="en-US" altLang="ko-KR" sz="7200" spc="600" dirty="0" err="1">
                <a:solidFill>
                  <a:srgbClr val="EF8354"/>
                </a:solidFill>
                <a:latin typeface="The Hand Black" panose="03070902030502020204" pitchFamily="66" charset="0"/>
              </a:rPr>
              <a:t>i</a:t>
            </a:r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 n e </a:t>
            </a:r>
            <a:r>
              <a:rPr lang="en-US" altLang="ko-KR" sz="7200" spc="600" dirty="0" err="1">
                <a:solidFill>
                  <a:srgbClr val="EF8354"/>
                </a:solidFill>
                <a:latin typeface="The Hand Black" panose="03070902030502020204" pitchFamily="66" charset="0"/>
              </a:rPr>
              <a:t>e</a:t>
            </a:r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 r 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9A407-F9A3-467E-8712-16129DF4E50E}"/>
              </a:ext>
            </a:extLst>
          </p:cNvPr>
          <p:cNvSpPr txBox="1"/>
          <p:nvPr/>
        </p:nvSpPr>
        <p:spPr>
          <a:xfrm>
            <a:off x="875268" y="3713583"/>
            <a:ext cx="11237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12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LISA ANGLE’S JOB?</a:t>
            </a:r>
            <a:endParaRPr lang="ko-KR" altLang="en-US" sz="4800" spc="12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00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CA1DC-0D1C-472F-886E-18164EBF25C9}"/>
              </a:ext>
            </a:extLst>
          </p:cNvPr>
          <p:cNvSpPr txBox="1"/>
          <p:nvPr/>
        </p:nvSpPr>
        <p:spPr>
          <a:xfrm>
            <a:off x="709126" y="569167"/>
            <a:ext cx="231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Braille: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261130-25D3-4B62-99AF-F0E0B3C53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BDF86E-1BF1-4DF7-B5CF-12F830946ACE}"/>
              </a:ext>
            </a:extLst>
          </p:cNvPr>
          <p:cNvSpPr txBox="1"/>
          <p:nvPr/>
        </p:nvSpPr>
        <p:spPr>
          <a:xfrm>
            <a:off x="5254048" y="29222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rgbClr val="BFC0C0"/>
                </a:solidFill>
              </a:rPr>
              <a:t>https://www.dafont.com/morse.font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8E2DE-4678-4974-AD32-0C8F8EED5681}"/>
              </a:ext>
            </a:extLst>
          </p:cNvPr>
          <p:cNvSpPr txBox="1"/>
          <p:nvPr/>
        </p:nvSpPr>
        <p:spPr>
          <a:xfrm>
            <a:off x="7537333" y="4456867"/>
            <a:ext cx="3054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EF8354"/>
                </a:solidFill>
                <a:latin typeface="The Hand Black" panose="03070902030502020204" pitchFamily="66" charset="0"/>
              </a:rPr>
              <a:t>f a r m e r</a:t>
            </a:r>
            <a:endParaRPr lang="ko-KR" altLang="en-US" sz="7200" spc="3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7EEDA-3A68-4647-B67E-7A8F930E4DB9}"/>
              </a:ext>
            </a:extLst>
          </p:cNvPr>
          <p:cNvSpPr txBox="1"/>
          <p:nvPr/>
        </p:nvSpPr>
        <p:spPr>
          <a:xfrm>
            <a:off x="6656007" y="661554"/>
            <a:ext cx="4592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25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</a:t>
            </a:r>
            <a:endParaRPr lang="ko-KR" altLang="en-US" sz="4800" spc="25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8EAA5-87CA-4D02-B127-DF8C8BB12988}"/>
              </a:ext>
            </a:extLst>
          </p:cNvPr>
          <p:cNvSpPr txBox="1"/>
          <p:nvPr/>
        </p:nvSpPr>
        <p:spPr>
          <a:xfrm>
            <a:off x="6854940" y="1428853"/>
            <a:ext cx="3530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25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FRANK</a:t>
            </a:r>
            <a:endParaRPr lang="ko-KR" altLang="en-US" sz="4800" spc="25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E4F71-C2F3-4A54-B9B0-EB7B4048BEDA}"/>
              </a:ext>
            </a:extLst>
          </p:cNvPr>
          <p:cNvSpPr txBox="1"/>
          <p:nvPr/>
        </p:nvSpPr>
        <p:spPr>
          <a:xfrm>
            <a:off x="6897220" y="2114141"/>
            <a:ext cx="4413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25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RIVER’S</a:t>
            </a:r>
            <a:endParaRPr lang="ko-KR" altLang="en-US" sz="4800" spc="25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7A187-8D7C-492A-8CD3-74BE09881B99}"/>
              </a:ext>
            </a:extLst>
          </p:cNvPr>
          <p:cNvSpPr txBox="1"/>
          <p:nvPr/>
        </p:nvSpPr>
        <p:spPr>
          <a:xfrm>
            <a:off x="7795902" y="2840564"/>
            <a:ext cx="2212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2500" dirty="0">
                <a:solidFill>
                  <a:srgbClr val="00677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JOB</a:t>
            </a:r>
            <a:endParaRPr lang="ko-KR" altLang="en-US" sz="4800" spc="2500" dirty="0">
              <a:solidFill>
                <a:srgbClr val="00677A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2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AFDCDCE-F78D-4246-B86C-8DC1B5F71859}"/>
              </a:ext>
            </a:extLst>
          </p:cNvPr>
          <p:cNvSpPr/>
          <p:nvPr/>
        </p:nvSpPr>
        <p:spPr>
          <a:xfrm>
            <a:off x="4400172" y="2750720"/>
            <a:ext cx="1024336" cy="135656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8F7C4E-FD43-413B-81B8-26B2AC8A87C2}"/>
              </a:ext>
            </a:extLst>
          </p:cNvPr>
          <p:cNvSpPr/>
          <p:nvPr/>
        </p:nvSpPr>
        <p:spPr>
          <a:xfrm>
            <a:off x="5583832" y="2750719"/>
            <a:ext cx="1024336" cy="135656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DAAD61-FC7B-4BC3-AC70-D4B72E33BFC0}"/>
              </a:ext>
            </a:extLst>
          </p:cNvPr>
          <p:cNvSpPr/>
          <p:nvPr/>
        </p:nvSpPr>
        <p:spPr>
          <a:xfrm>
            <a:off x="6767492" y="2750718"/>
            <a:ext cx="1024336" cy="1356563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44745E-6B84-4A88-A8CA-F1761C879326}"/>
              </a:ext>
            </a:extLst>
          </p:cNvPr>
          <p:cNvSpPr/>
          <p:nvPr/>
        </p:nvSpPr>
        <p:spPr>
          <a:xfrm>
            <a:off x="4546547" y="3700211"/>
            <a:ext cx="731520" cy="100668"/>
          </a:xfrm>
          <a:prstGeom prst="roundRect">
            <a:avLst/>
          </a:prstGeom>
          <a:solidFill>
            <a:srgbClr val="BFC0C0"/>
          </a:solidFill>
          <a:ln>
            <a:solidFill>
              <a:srgbClr val="00677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DE65E7-A3BE-46FD-87CC-3F21D60BD11C}"/>
              </a:ext>
            </a:extLst>
          </p:cNvPr>
          <p:cNvSpPr/>
          <p:nvPr/>
        </p:nvSpPr>
        <p:spPr>
          <a:xfrm>
            <a:off x="5730240" y="3695096"/>
            <a:ext cx="731520" cy="100668"/>
          </a:xfrm>
          <a:prstGeom prst="roundRect">
            <a:avLst/>
          </a:prstGeom>
          <a:solidFill>
            <a:srgbClr val="BFC0C0"/>
          </a:solidFill>
          <a:ln>
            <a:solidFill>
              <a:srgbClr val="00677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2020BA-1DF8-4281-8480-E69D1D02F190}"/>
              </a:ext>
            </a:extLst>
          </p:cNvPr>
          <p:cNvSpPr/>
          <p:nvPr/>
        </p:nvSpPr>
        <p:spPr>
          <a:xfrm>
            <a:off x="6913900" y="3695096"/>
            <a:ext cx="731520" cy="100668"/>
          </a:xfrm>
          <a:prstGeom prst="roundRect">
            <a:avLst/>
          </a:prstGeom>
          <a:solidFill>
            <a:srgbClr val="BFC0C0"/>
          </a:solidFill>
          <a:ln>
            <a:solidFill>
              <a:srgbClr val="00677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D3EBF6-6933-447A-85CB-991846277E6E}"/>
              </a:ext>
            </a:extLst>
          </p:cNvPr>
          <p:cNvSpPr txBox="1"/>
          <p:nvPr/>
        </p:nvSpPr>
        <p:spPr>
          <a:xfrm>
            <a:off x="4745177" y="2750718"/>
            <a:ext cx="289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FFFFFF"/>
                </a:solidFill>
                <a:latin typeface="The Hand Black" panose="03070902030502020204" pitchFamily="66" charset="0"/>
              </a:rPr>
              <a:t>T    I    M</a:t>
            </a:r>
            <a:endParaRPr lang="ko-KR" altLang="en-US" sz="7200" spc="300" dirty="0">
              <a:solidFill>
                <a:srgbClr val="FFFFFF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8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976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Phone Number: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709126" y="3056332"/>
            <a:ext cx="832757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Letters are numbers (easy)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Numbers are letters (hard)</a:t>
            </a:r>
          </a:p>
        </p:txBody>
      </p:sp>
      <p:pic>
        <p:nvPicPr>
          <p:cNvPr id="4098" name="Picture 2" descr="Phone number keypad | Spelling activities, Memory verse games, Memory verse">
            <a:extLst>
              <a:ext uri="{FF2B5EF4-FFF2-40B4-BE49-F238E27FC236}">
                <a16:creationId xmlns:a16="http://schemas.microsoft.com/office/drawing/2014/main" id="{B5A0A37A-2208-4A80-BD1A-C6849EDC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98" y="2407382"/>
            <a:ext cx="2334297" cy="31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518575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930C1-5546-4F10-B8F0-CBF87A28643D}"/>
              </a:ext>
            </a:extLst>
          </p:cNvPr>
          <p:cNvSpPr txBox="1"/>
          <p:nvPr/>
        </p:nvSpPr>
        <p:spPr>
          <a:xfrm>
            <a:off x="709126" y="569167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Example: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6E103-28B0-4FE4-818C-484262BA7C19}"/>
              </a:ext>
            </a:extLst>
          </p:cNvPr>
          <p:cNvSpPr txBox="1"/>
          <p:nvPr/>
        </p:nvSpPr>
        <p:spPr>
          <a:xfrm>
            <a:off x="377505" y="6288833"/>
            <a:ext cx="8101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https://sites.google.com/coeili.or.kr/escape-room-example/home 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 descr="A living room&#10;&#10;Description automatically generated">
            <a:extLst>
              <a:ext uri="{FF2B5EF4-FFF2-40B4-BE49-F238E27FC236}">
                <a16:creationId xmlns:a16="http://schemas.microsoft.com/office/drawing/2014/main" id="{DE50638B-0EB9-438A-933B-37D4670BD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70" y="-398809"/>
            <a:ext cx="8564204" cy="6423153"/>
          </a:xfrm>
          <a:prstGeom prst="roundRect">
            <a:avLst>
              <a:gd name="adj" fmla="val 1406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959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C8DB7-C355-484A-A836-8FC63F13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12158B-93FB-4EED-8ECA-B9BD7E218449}"/>
              </a:ext>
            </a:extLst>
          </p:cNvPr>
          <p:cNvSpPr txBox="1"/>
          <p:nvPr/>
        </p:nvSpPr>
        <p:spPr>
          <a:xfrm>
            <a:off x="2937341" y="3467821"/>
            <a:ext cx="2135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EF8354"/>
                </a:solidFill>
                <a:latin typeface="The Hand Black" panose="03070902030502020204" pitchFamily="66" charset="0"/>
              </a:rPr>
              <a:t>5 2 2 5</a:t>
            </a:r>
            <a:endParaRPr lang="ko-KR" altLang="en-US" sz="7200" spc="3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08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5A3BE-85C2-41CD-B0AC-B812AF3E9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236AD0-451F-4079-B96D-E07AAC70381C}"/>
              </a:ext>
            </a:extLst>
          </p:cNvPr>
          <p:cNvSpPr txBox="1"/>
          <p:nvPr/>
        </p:nvSpPr>
        <p:spPr>
          <a:xfrm>
            <a:off x="2442818" y="3514476"/>
            <a:ext cx="2175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N e r </a:t>
            </a:r>
            <a:r>
              <a:rPr lang="en-US" altLang="ko-KR" sz="7200" spc="600" dirty="0" err="1">
                <a:solidFill>
                  <a:srgbClr val="EF8354"/>
                </a:solidFill>
                <a:latin typeface="The Hand Black" panose="03070902030502020204" pitchFamily="66" charset="0"/>
              </a:rPr>
              <a:t>i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997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0319EB0-B946-435F-BC2C-045C16BC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83393"/>
            <a:ext cx="8993396" cy="378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 descr="Phone number keypad | Spelling activities, Memory verse games, Memory verse">
            <a:extLst>
              <a:ext uri="{FF2B5EF4-FFF2-40B4-BE49-F238E27FC236}">
                <a16:creationId xmlns:a16="http://schemas.microsoft.com/office/drawing/2014/main" id="{025197E6-36B6-4BAD-8C89-52940087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3320622"/>
            <a:ext cx="2334297" cy="31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09230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Hidden Word: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960457"/>
            <a:ext cx="84255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Find words in a picture</a:t>
            </a:r>
          </a:p>
          <a:p>
            <a:pPr marL="285750" indent="-285750">
              <a:buFontTx/>
              <a:buChar char="-"/>
            </a:pPr>
            <a:endParaRPr lang="en-US" altLang="ko-KR" sz="44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19416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n You Find 6 Words Hidden In These Puzzles? (12 Pics) | Bored Panda">
            <a:hlinkClick r:id="rId2" action="ppaction://hlinksldjump"/>
            <a:extLst>
              <a:ext uri="{FF2B5EF4-FFF2-40B4-BE49-F238E27FC236}">
                <a16:creationId xmlns:a16="http://schemas.microsoft.com/office/drawing/2014/main" id="{D1BEDB3A-793F-442D-9E17-C31F062C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95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D69F9-8B7E-4825-812E-60FA37977371}"/>
              </a:ext>
            </a:extLst>
          </p:cNvPr>
          <p:cNvSpPr txBox="1"/>
          <p:nvPr/>
        </p:nvSpPr>
        <p:spPr>
          <a:xfrm>
            <a:off x="8379182" y="0"/>
            <a:ext cx="1437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Vine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C709E-CBF3-4AFF-8597-891FB4B05395}"/>
              </a:ext>
            </a:extLst>
          </p:cNvPr>
          <p:cNvSpPr txBox="1"/>
          <p:nvPr/>
        </p:nvSpPr>
        <p:spPr>
          <a:xfrm>
            <a:off x="8379182" y="1127885"/>
            <a:ext cx="2143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Garden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1ACAE-BEB3-4A48-A37F-D3D6575A4F3A}"/>
              </a:ext>
            </a:extLst>
          </p:cNvPr>
          <p:cNvSpPr txBox="1"/>
          <p:nvPr/>
        </p:nvSpPr>
        <p:spPr>
          <a:xfrm>
            <a:off x="8379182" y="2255770"/>
            <a:ext cx="1828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Farm 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5F5A3-4D3F-4626-8061-EDC4D963D17E}"/>
              </a:ext>
            </a:extLst>
          </p:cNvPr>
          <p:cNvSpPr txBox="1"/>
          <p:nvPr/>
        </p:nvSpPr>
        <p:spPr>
          <a:xfrm>
            <a:off x="8379182" y="3383655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Seed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5548C-D606-447D-BFF3-8877C20862A5}"/>
              </a:ext>
            </a:extLst>
          </p:cNvPr>
          <p:cNvSpPr txBox="1"/>
          <p:nvPr/>
        </p:nvSpPr>
        <p:spPr>
          <a:xfrm>
            <a:off x="8379182" y="4511540"/>
            <a:ext cx="1101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Dig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F139D-751D-420F-9464-C584FFCB3113}"/>
              </a:ext>
            </a:extLst>
          </p:cNvPr>
          <p:cNvSpPr txBox="1"/>
          <p:nvPr/>
        </p:nvSpPr>
        <p:spPr>
          <a:xfrm>
            <a:off x="8379182" y="5639424"/>
            <a:ext cx="1899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Bloom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2" name="Garden">
            <a:extLst>
              <a:ext uri="{FF2B5EF4-FFF2-40B4-BE49-F238E27FC236}">
                <a16:creationId xmlns:a16="http://schemas.microsoft.com/office/drawing/2014/main" id="{97949148-201F-4D8B-8E7D-E09F4C865382}"/>
              </a:ext>
            </a:extLst>
          </p:cNvPr>
          <p:cNvSpPr/>
          <p:nvPr/>
        </p:nvSpPr>
        <p:spPr>
          <a:xfrm>
            <a:off x="0" y="2025509"/>
            <a:ext cx="2112650" cy="166084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seed">
            <a:extLst>
              <a:ext uri="{FF2B5EF4-FFF2-40B4-BE49-F238E27FC236}">
                <a16:creationId xmlns:a16="http://schemas.microsoft.com/office/drawing/2014/main" id="{184D6462-813E-4434-B443-E671B31A96AF}"/>
              </a:ext>
            </a:extLst>
          </p:cNvPr>
          <p:cNvSpPr/>
          <p:nvPr/>
        </p:nvSpPr>
        <p:spPr>
          <a:xfrm>
            <a:off x="2112650" y="5125976"/>
            <a:ext cx="1592425" cy="117178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dig">
            <a:extLst>
              <a:ext uri="{FF2B5EF4-FFF2-40B4-BE49-F238E27FC236}">
                <a16:creationId xmlns:a16="http://schemas.microsoft.com/office/drawing/2014/main" id="{4F471D5A-9C02-44EA-9F59-DBC5A7F66F82}"/>
              </a:ext>
            </a:extLst>
          </p:cNvPr>
          <p:cNvSpPr/>
          <p:nvPr/>
        </p:nvSpPr>
        <p:spPr>
          <a:xfrm>
            <a:off x="2596108" y="2255770"/>
            <a:ext cx="1342141" cy="9283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vine">
            <a:extLst>
              <a:ext uri="{FF2B5EF4-FFF2-40B4-BE49-F238E27FC236}">
                <a16:creationId xmlns:a16="http://schemas.microsoft.com/office/drawing/2014/main" id="{BB50C209-5871-4FA4-BB7D-93C749121FF3}"/>
              </a:ext>
            </a:extLst>
          </p:cNvPr>
          <p:cNvSpPr/>
          <p:nvPr/>
        </p:nvSpPr>
        <p:spPr>
          <a:xfrm>
            <a:off x="5212585" y="1567543"/>
            <a:ext cx="1766829" cy="18161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bloom">
            <a:extLst>
              <a:ext uri="{FF2B5EF4-FFF2-40B4-BE49-F238E27FC236}">
                <a16:creationId xmlns:a16="http://schemas.microsoft.com/office/drawing/2014/main" id="{AFF9C4D4-5916-4116-AE6D-BB04783E55B3}"/>
              </a:ext>
            </a:extLst>
          </p:cNvPr>
          <p:cNvSpPr/>
          <p:nvPr/>
        </p:nvSpPr>
        <p:spPr>
          <a:xfrm rot="1421603">
            <a:off x="2271071" y="713482"/>
            <a:ext cx="1592425" cy="7988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farm">
            <a:extLst>
              <a:ext uri="{FF2B5EF4-FFF2-40B4-BE49-F238E27FC236}">
                <a16:creationId xmlns:a16="http://schemas.microsoft.com/office/drawing/2014/main" id="{FCDDB4AF-A3CE-4265-B63B-ABC20149F7B9}"/>
              </a:ext>
            </a:extLst>
          </p:cNvPr>
          <p:cNvSpPr/>
          <p:nvPr/>
        </p:nvSpPr>
        <p:spPr>
          <a:xfrm>
            <a:off x="4460649" y="4284283"/>
            <a:ext cx="1503872" cy="11717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8DD35B-C631-49DE-84C6-E3C7F1364408}"/>
              </a:ext>
            </a:extLst>
          </p:cNvPr>
          <p:cNvSpPr/>
          <p:nvPr/>
        </p:nvSpPr>
        <p:spPr>
          <a:xfrm rot="20681985">
            <a:off x="186166" y="2352826"/>
            <a:ext cx="1628511" cy="9513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E67103-3E53-456E-83CC-61BF56A9C03E}"/>
              </a:ext>
            </a:extLst>
          </p:cNvPr>
          <p:cNvSpPr/>
          <p:nvPr/>
        </p:nvSpPr>
        <p:spPr>
          <a:xfrm rot="686450">
            <a:off x="2184246" y="5209893"/>
            <a:ext cx="1369350" cy="85906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5BB21A-5811-4717-82AF-CD10EA119094}"/>
              </a:ext>
            </a:extLst>
          </p:cNvPr>
          <p:cNvSpPr/>
          <p:nvPr/>
        </p:nvSpPr>
        <p:spPr>
          <a:xfrm rot="705528">
            <a:off x="4510153" y="4393873"/>
            <a:ext cx="1358679" cy="77686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3455DE-F31D-4706-B117-0105FF35DB5D}"/>
              </a:ext>
            </a:extLst>
          </p:cNvPr>
          <p:cNvSpPr/>
          <p:nvPr/>
        </p:nvSpPr>
        <p:spPr>
          <a:xfrm rot="1294408">
            <a:off x="2343153" y="907874"/>
            <a:ext cx="1448260" cy="57541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AA5A0D-5B4B-4DEC-A353-BF1874E4C535}"/>
              </a:ext>
            </a:extLst>
          </p:cNvPr>
          <p:cNvSpPr/>
          <p:nvPr/>
        </p:nvSpPr>
        <p:spPr>
          <a:xfrm rot="2835680">
            <a:off x="5288002" y="2101766"/>
            <a:ext cx="1628511" cy="95135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9EED45-1C8D-40C4-BDB8-550476FCEB84}"/>
              </a:ext>
            </a:extLst>
          </p:cNvPr>
          <p:cNvSpPr/>
          <p:nvPr/>
        </p:nvSpPr>
        <p:spPr>
          <a:xfrm>
            <a:off x="2633871" y="2328214"/>
            <a:ext cx="1197852" cy="72490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53AAFB-F9D8-482B-91C9-A2E333047A50}"/>
              </a:ext>
            </a:extLst>
          </p:cNvPr>
          <p:cNvSpPr txBox="1"/>
          <p:nvPr/>
        </p:nvSpPr>
        <p:spPr>
          <a:xfrm>
            <a:off x="0" y="6585837"/>
            <a:ext cx="78957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>
                <a:solidFill>
                  <a:schemeClr val="accent2">
                    <a:lumMod val="50000"/>
                  </a:schemeClr>
                </a:solidFill>
              </a:rPr>
              <a:t>https://www.boredpanda.com/find-words-challenge/?utm_source=google&amp;utm_medium=organic&amp;utm_campaign=organic</a:t>
            </a:r>
          </a:p>
        </p:txBody>
      </p:sp>
    </p:spTree>
    <p:extLst>
      <p:ext uri="{BB962C8B-B14F-4D97-AF65-F5344CB8AC3E}">
        <p14:creationId xmlns:p14="http://schemas.microsoft.com/office/powerpoint/2010/main" val="2453002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8B055-55A2-46A7-98FF-4F55C5AF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BDC36E-DE67-4B7F-BD3F-37C27126336B}"/>
              </a:ext>
            </a:extLst>
          </p:cNvPr>
          <p:cNvSpPr txBox="1"/>
          <p:nvPr/>
        </p:nvSpPr>
        <p:spPr>
          <a:xfrm>
            <a:off x="5411570" y="3959093"/>
            <a:ext cx="1447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EF8354"/>
                </a:solidFill>
                <a:latin typeface="The Hand Black" panose="03070902030502020204" pitchFamily="66" charset="0"/>
              </a:rPr>
              <a:t>r e d</a:t>
            </a:r>
            <a:endParaRPr lang="ko-KR" altLang="en-US" sz="7200" spc="3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EB96ED-732E-49E1-A9CB-1CD0B0442802}"/>
              </a:ext>
            </a:extLst>
          </p:cNvPr>
          <p:cNvSpPr/>
          <p:nvPr/>
        </p:nvSpPr>
        <p:spPr>
          <a:xfrm>
            <a:off x="2927758" y="3233955"/>
            <a:ext cx="788565" cy="755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956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553E1-83A4-4A15-935A-47C47FFC3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495AA-2E8A-4FC7-AD1B-27BEA6FD7C5D}"/>
              </a:ext>
            </a:extLst>
          </p:cNvPr>
          <p:cNvSpPr txBox="1"/>
          <p:nvPr/>
        </p:nvSpPr>
        <p:spPr>
          <a:xfrm>
            <a:off x="2736433" y="4152039"/>
            <a:ext cx="280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K o r e a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B19589-F997-4D0E-B4F6-835A5C49F096}"/>
              </a:ext>
            </a:extLst>
          </p:cNvPr>
          <p:cNvSpPr/>
          <p:nvPr/>
        </p:nvSpPr>
        <p:spPr>
          <a:xfrm>
            <a:off x="2877423" y="2957119"/>
            <a:ext cx="1463040" cy="755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579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l Camouflage: Creatures Adapting to their Environment | Keep Prince  William Beautiful | A Non-Profit Environmental Organization">
            <a:extLst>
              <a:ext uri="{FF2B5EF4-FFF2-40B4-BE49-F238E27FC236}">
                <a16:creationId xmlns:a16="http://schemas.microsoft.com/office/drawing/2014/main" id="{3C21DDD6-5BE6-42B1-A5CA-04D3B7AC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3E44E24-B4E5-4C14-91CA-2605E5BAF4B5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custGeom>
            <a:avLst/>
            <a:gdLst>
              <a:gd name="connsiteX0" fmla="*/ 8882509 w 12192000"/>
              <a:gd name="connsiteY0" fmla="*/ 402326 h 6858000"/>
              <a:gd name="connsiteX1" fmla="*/ 8330047 w 12192000"/>
              <a:gd name="connsiteY1" fmla="*/ 954788 h 6858000"/>
              <a:gd name="connsiteX2" fmla="*/ 8330047 w 12192000"/>
              <a:gd name="connsiteY2" fmla="*/ 6264952 h 6858000"/>
              <a:gd name="connsiteX3" fmla="*/ 8882509 w 12192000"/>
              <a:gd name="connsiteY3" fmla="*/ 6817414 h 6858000"/>
              <a:gd name="connsiteX4" fmla="*/ 9606385 w 12192000"/>
              <a:gd name="connsiteY4" fmla="*/ 6817414 h 6858000"/>
              <a:gd name="connsiteX5" fmla="*/ 10158847 w 12192000"/>
              <a:gd name="connsiteY5" fmla="*/ 6264952 h 6858000"/>
              <a:gd name="connsiteX6" fmla="*/ 10158847 w 12192000"/>
              <a:gd name="connsiteY6" fmla="*/ 954788 h 6858000"/>
              <a:gd name="connsiteX7" fmla="*/ 9606385 w 12192000"/>
              <a:gd name="connsiteY7" fmla="*/ 40232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882509" y="402326"/>
                </a:moveTo>
                <a:cubicBezTo>
                  <a:pt x="8577393" y="402326"/>
                  <a:pt x="8330047" y="649672"/>
                  <a:pt x="8330047" y="954788"/>
                </a:cubicBezTo>
                <a:lnTo>
                  <a:pt x="8330047" y="6264952"/>
                </a:lnTo>
                <a:cubicBezTo>
                  <a:pt x="8330047" y="6570068"/>
                  <a:pt x="8577393" y="6817414"/>
                  <a:pt x="8882509" y="6817414"/>
                </a:cubicBezTo>
                <a:lnTo>
                  <a:pt x="9606385" y="6817414"/>
                </a:lnTo>
                <a:cubicBezTo>
                  <a:pt x="9911501" y="6817414"/>
                  <a:pt x="10158847" y="6570068"/>
                  <a:pt x="10158847" y="6264952"/>
                </a:cubicBezTo>
                <a:lnTo>
                  <a:pt x="10158847" y="954788"/>
                </a:lnTo>
                <a:cubicBezTo>
                  <a:pt x="10158847" y="649672"/>
                  <a:pt x="9911501" y="402326"/>
                  <a:pt x="9606385" y="40232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DA726-2E4E-46F1-BE45-6DC32419BF87}"/>
              </a:ext>
            </a:extLst>
          </p:cNvPr>
          <p:cNvSpPr/>
          <p:nvPr/>
        </p:nvSpPr>
        <p:spPr>
          <a:xfrm>
            <a:off x="308113" y="288235"/>
            <a:ext cx="6470374" cy="1431235"/>
          </a:xfrm>
          <a:prstGeom prst="rect">
            <a:avLst/>
          </a:prstGeom>
          <a:solidFill>
            <a:srgbClr val="FFFFFF"/>
          </a:solidFill>
          <a:ln>
            <a:solidFill>
              <a:srgbClr val="BF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06A87-5A50-4F1B-8EC6-7084F066DE64}"/>
              </a:ext>
            </a:extLst>
          </p:cNvPr>
          <p:cNvSpPr txBox="1"/>
          <p:nvPr/>
        </p:nvSpPr>
        <p:spPr>
          <a:xfrm>
            <a:off x="4333461" y="1106235"/>
            <a:ext cx="2300004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answer</a:t>
            </a:r>
            <a:endParaRPr lang="ko-KR" altLang="ko-KR" sz="3600" dirty="0"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6ADD56-4336-4059-BFCA-72E33008C5C3}"/>
              </a:ext>
            </a:extLst>
          </p:cNvPr>
          <p:cNvSpPr/>
          <p:nvPr/>
        </p:nvSpPr>
        <p:spPr>
          <a:xfrm>
            <a:off x="4348856" y="1188998"/>
            <a:ext cx="2269214" cy="1006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16E8A-8113-44D2-A5C1-D6D63F056321}"/>
              </a:ext>
            </a:extLst>
          </p:cNvPr>
          <p:cNvSpPr txBox="1"/>
          <p:nvPr/>
        </p:nvSpPr>
        <p:spPr>
          <a:xfrm>
            <a:off x="308113" y="251009"/>
            <a:ext cx="400995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What animal </a:t>
            </a:r>
          </a:p>
          <a:p>
            <a:pPr algn="ctr"/>
            <a:r>
              <a:rPr lang="en-US" altLang="ko-KR" sz="4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is here?</a:t>
            </a:r>
            <a:endParaRPr lang="ko-KR" altLang="ko-KR" sz="48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6A2B9-3923-4C22-B519-BF09C58E82D5}"/>
              </a:ext>
            </a:extLst>
          </p:cNvPr>
          <p:cNvSpPr txBox="1"/>
          <p:nvPr/>
        </p:nvSpPr>
        <p:spPr>
          <a:xfrm>
            <a:off x="4348856" y="251009"/>
            <a:ext cx="2119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giraffe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99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Riddles: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960457"/>
            <a:ext cx="84255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Clever wording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Parallel thinking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BD6EE-DB28-49CD-BCFB-BD21420429EA}"/>
              </a:ext>
            </a:extLst>
          </p:cNvPr>
          <p:cNvSpPr txBox="1"/>
          <p:nvPr/>
        </p:nvSpPr>
        <p:spPr>
          <a:xfrm>
            <a:off x="5667375" y="62351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http://www.esltoybox.com/advanced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(Brain Exercise)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2999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215845-A175-4A00-982E-FED735AF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F4752-BA82-4AE3-8E9B-BBE40AC243B6}"/>
              </a:ext>
            </a:extLst>
          </p:cNvPr>
          <p:cNvSpPr txBox="1"/>
          <p:nvPr/>
        </p:nvSpPr>
        <p:spPr>
          <a:xfrm>
            <a:off x="4074720" y="4110094"/>
            <a:ext cx="4371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h </a:t>
            </a:r>
            <a:r>
              <a:rPr lang="en-US" altLang="ko-KR" sz="7200" spc="600" dirty="0" err="1">
                <a:solidFill>
                  <a:srgbClr val="EF8354"/>
                </a:solidFill>
                <a:latin typeface="The Hand Black" panose="03070902030502020204" pitchFamily="66" charset="0"/>
              </a:rPr>
              <a:t>i</a:t>
            </a:r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 g h w</a:t>
            </a:r>
            <a:r>
              <a:rPr lang="en-US" altLang="ko-KR" sz="7200" spc="-300" dirty="0">
                <a:solidFill>
                  <a:srgbClr val="EF8354"/>
                </a:solidFill>
                <a:latin typeface="The Hand Black" panose="03070902030502020204" pitchFamily="66" charset="0"/>
              </a:rPr>
              <a:t> </a:t>
            </a:r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a y 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89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88E9CC-9A0C-4BD5-A5EA-8561C2BF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7" y="0"/>
            <a:ext cx="5199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tch That Textbook">
            <a:extLst>
              <a:ext uri="{FF2B5EF4-FFF2-40B4-BE49-F238E27FC236}">
                <a16:creationId xmlns:a16="http://schemas.microsoft.com/office/drawing/2014/main" id="{40E06F7A-0CE4-4718-BCBA-11A27DD4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" y="4251289"/>
            <a:ext cx="5717478" cy="15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973776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CE17A-C1E2-4993-A03F-9DF6719A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8D464-E324-43FD-8880-7FFD41CC6DC0}"/>
              </a:ext>
            </a:extLst>
          </p:cNvPr>
          <p:cNvSpPr txBox="1"/>
          <p:nvPr/>
        </p:nvSpPr>
        <p:spPr>
          <a:xfrm>
            <a:off x="5151352" y="4437265"/>
            <a:ext cx="166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EF8354"/>
                </a:solidFill>
                <a:latin typeface="The Hand Black" panose="03070902030502020204" pitchFamily="66" charset="0"/>
              </a:rPr>
              <a:t>m a p</a:t>
            </a:r>
            <a:endParaRPr lang="ko-KR" altLang="en-US" sz="7200" spc="3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48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F1637-9459-4D65-A7C0-6832E6F8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049DF-E7E4-4781-B8D5-9636C6E240A8}"/>
              </a:ext>
            </a:extLst>
          </p:cNvPr>
          <p:cNvSpPr txBox="1"/>
          <p:nvPr/>
        </p:nvSpPr>
        <p:spPr>
          <a:xfrm>
            <a:off x="5025033" y="4336597"/>
            <a:ext cx="2141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d </a:t>
            </a:r>
            <a:r>
              <a:rPr lang="en-US" altLang="ko-KR" sz="7200" spc="600" dirty="0" err="1">
                <a:solidFill>
                  <a:srgbClr val="EF8354"/>
                </a:solidFill>
                <a:latin typeface="The Hand Black" panose="03070902030502020204" pitchFamily="66" charset="0"/>
              </a:rPr>
              <a:t>i</a:t>
            </a:r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 c e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15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902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Classic Puzzles: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621903"/>
            <a:ext cx="8425543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Cross-word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Word search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830D8-6FFC-4638-ACBC-B611B50BB1E3}"/>
              </a:ext>
            </a:extLst>
          </p:cNvPr>
          <p:cNvSpPr txBox="1"/>
          <p:nvPr/>
        </p:nvSpPr>
        <p:spPr>
          <a:xfrm>
            <a:off x="5753100" y="6216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http://puzzlemaker.discoveryeducation.com/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rossword icon simple linear Royalty Free Vector Image">
            <a:extLst>
              <a:ext uri="{FF2B5EF4-FFF2-40B4-BE49-F238E27FC236}">
                <a16:creationId xmlns:a16="http://schemas.microsoft.com/office/drawing/2014/main" id="{0FBFABB9-1505-42C1-887F-FBD911187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52" b="78056" l="9500" r="90200">
                        <a14:foregroundMark x1="27700" y1="19444" x2="27200" y2="75833"/>
                        <a14:foregroundMark x1="23600" y1="77870" x2="27500" y2="78148"/>
                        <a14:foregroundMark x1="9500" y1="62778" x2="23400" y2="61667"/>
                        <a14:foregroundMark x1="23400" y1="61667" x2="42100" y2="62593"/>
                        <a14:foregroundMark x1="60800" y1="63981" x2="66200" y2="31944"/>
                        <a14:foregroundMark x1="66200" y1="31944" x2="64100" y2="18426"/>
                        <a14:foregroundMark x1="85700" y1="30556" x2="14000" y2="30556"/>
                        <a14:foregroundMark x1="27200" y1="16389" x2="25900" y2="27222"/>
                        <a14:foregroundMark x1="86300" y1="28889" x2="82400" y2="32315"/>
                        <a14:foregroundMark x1="60500" y1="18333" x2="59300" y2="30093"/>
                        <a14:foregroundMark x1="75300" y1="50926" x2="71400" y2="53889"/>
                        <a14:foregroundMark x1="90200" y1="30926" x2="90200" y2="3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6944" r="4400" b="16667"/>
          <a:stretch/>
        </p:blipFill>
        <p:spPr bwMode="auto">
          <a:xfrm>
            <a:off x="6686550" y="984665"/>
            <a:ext cx="4925630" cy="43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54509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384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Rebus Puzzle: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3299011"/>
            <a:ext cx="842554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Shape = meaning</a:t>
            </a:r>
          </a:p>
        </p:txBody>
      </p:sp>
    </p:spTree>
    <p:extLst>
      <p:ext uri="{BB962C8B-B14F-4D97-AF65-F5344CB8AC3E}">
        <p14:creationId xmlns:p14="http://schemas.microsoft.com/office/powerpoint/2010/main" val="1983714852"/>
      </p:ext>
    </p:extLst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B5B74-2E56-43E1-9C3B-BDD6E0FA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25" y="-1"/>
            <a:ext cx="8784297" cy="686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44260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5251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Secret Message: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3299011"/>
            <a:ext cx="842554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Reveal the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01781-543E-4898-8C81-DEC9DC18DD94}"/>
              </a:ext>
            </a:extLst>
          </p:cNvPr>
          <p:cNvSpPr txBox="1"/>
          <p:nvPr/>
        </p:nvSpPr>
        <p:spPr>
          <a:xfrm>
            <a:off x="5753100" y="6288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https://www.indigoimage.com/secretmsg/</a:t>
            </a:r>
          </a:p>
        </p:txBody>
      </p:sp>
      <p:pic>
        <p:nvPicPr>
          <p:cNvPr id="1026" name="Picture 2" descr="secret message challenge master">
            <a:extLst>
              <a:ext uri="{FF2B5EF4-FFF2-40B4-BE49-F238E27FC236}">
                <a16:creationId xmlns:a16="http://schemas.microsoft.com/office/drawing/2014/main" id="{EA25306B-45BE-4967-B8F0-87C1E75D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67" y="16002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ret message challenge master">
            <a:extLst>
              <a:ext uri="{FF2B5EF4-FFF2-40B4-BE49-F238E27FC236}">
                <a16:creationId xmlns:a16="http://schemas.microsoft.com/office/drawing/2014/main" id="{B3CD01E5-15B9-492D-930D-92008406D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667" y="286052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cret message challenge master">
            <a:extLst>
              <a:ext uri="{FF2B5EF4-FFF2-40B4-BE49-F238E27FC236}">
                <a16:creationId xmlns:a16="http://schemas.microsoft.com/office/drawing/2014/main" id="{5D61BF2D-6098-4632-AB32-7B9B894B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45" y="16002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31396"/>
      </p:ext>
    </p:extLst>
  </p:cSld>
  <p:clrMapOvr>
    <a:masterClrMapping/>
  </p:clrMapOvr>
  <p:transition spd="slow">
    <p:push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543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Text Orientation: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4550229" y="2655459"/>
            <a:ext cx="559206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Flip 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Mirror 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Reverse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3597F-D158-470F-9BB5-00728A9EDF20}"/>
              </a:ext>
            </a:extLst>
          </p:cNvPr>
          <p:cNvSpPr txBox="1"/>
          <p:nvPr/>
        </p:nvSpPr>
        <p:spPr>
          <a:xfrm>
            <a:off x="5715000" y="6288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http://www.en.fliptext.net/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7DF49-44CA-4A5D-A4B9-96BE6717FCB4}"/>
              </a:ext>
            </a:extLst>
          </p:cNvPr>
          <p:cNvSpPr txBox="1"/>
          <p:nvPr/>
        </p:nvSpPr>
        <p:spPr>
          <a:xfrm>
            <a:off x="1601398" y="2655459"/>
            <a:ext cx="2948831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dılɟ</a:t>
            </a:r>
            <a:endParaRPr lang="en-US" altLang="ko-KR" sz="44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n-US" altLang="ko-KR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ɿoɿɿim</a:t>
            </a:r>
            <a:endParaRPr lang="en-US" altLang="ko-KR" sz="44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n-US" altLang="ko-KR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esrever</a:t>
            </a:r>
            <a:endParaRPr lang="en-US" altLang="ko-KR" sz="4400" dirty="0"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056F3-9F1C-468C-952A-672F57341C96}"/>
              </a:ext>
            </a:extLst>
          </p:cNvPr>
          <p:cNvSpPr txBox="1"/>
          <p:nvPr/>
        </p:nvSpPr>
        <p:spPr>
          <a:xfrm>
            <a:off x="5715000" y="59195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http://www.upsidedowntext.com/</a:t>
            </a:r>
          </a:p>
        </p:txBody>
      </p:sp>
    </p:spTree>
    <p:extLst>
      <p:ext uri="{BB962C8B-B14F-4D97-AF65-F5344CB8AC3E}">
        <p14:creationId xmlns:p14="http://schemas.microsoft.com/office/powerpoint/2010/main" val="1837281673"/>
      </p:ext>
    </p:extLst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9A49FC-E738-466A-94B1-5A0B39E9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00" y="209550"/>
            <a:ext cx="3627549" cy="643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97B2F-44FF-4134-BE27-D443C54880EA}"/>
              </a:ext>
            </a:extLst>
          </p:cNvPr>
          <p:cNvSpPr txBox="1"/>
          <p:nvPr/>
        </p:nvSpPr>
        <p:spPr>
          <a:xfrm>
            <a:off x="7678243" y="2828835"/>
            <a:ext cx="2105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EF8354"/>
                </a:solidFill>
                <a:latin typeface="The Hand Black" panose="03070902030502020204" pitchFamily="66" charset="0"/>
              </a:rPr>
              <a:t>S U R E</a:t>
            </a:r>
            <a:endParaRPr lang="ko-KR" altLang="en-US" sz="7200" spc="3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63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1290DE-DB87-401C-83B3-B7694751BC6A}"/>
              </a:ext>
            </a:extLst>
          </p:cNvPr>
          <p:cNvSpPr txBox="1"/>
          <p:nvPr/>
        </p:nvSpPr>
        <p:spPr>
          <a:xfrm>
            <a:off x="2066695" y="2105560"/>
            <a:ext cx="8058616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FFFFFF"/>
                </a:solidFill>
                <a:latin typeface="Bebas Neue Book" panose="00000500000000000000" pitchFamily="50" charset="0"/>
              </a:rPr>
              <a:t>linked </a:t>
            </a:r>
            <a:r>
              <a:rPr lang="en-US" altLang="ko-KR" sz="16600" b="1" dirty="0">
                <a:solidFill>
                  <a:srgbClr val="EF8354"/>
                </a:solidFill>
                <a:latin typeface="Bebas Neue" panose="00000500000000000000" pitchFamily="2" charset="0"/>
              </a:rPr>
              <a:t>MEDIA</a:t>
            </a:r>
            <a:endParaRPr lang="ko-KR" altLang="en-US" sz="13800" b="1" dirty="0">
              <a:solidFill>
                <a:srgbClr val="EF835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65379"/>
      </p:ext>
    </p:extLst>
  </p:cSld>
  <p:clrMapOvr>
    <a:masterClrMapping/>
  </p:clrMapOvr>
  <p:transition spd="slow">
    <p:push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794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Image Hosting: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4491F-3047-4C5E-B585-CD915A3BC223}"/>
              </a:ext>
            </a:extLst>
          </p:cNvPr>
          <p:cNvSpPr txBox="1"/>
          <p:nvPr/>
        </p:nvSpPr>
        <p:spPr>
          <a:xfrm>
            <a:off x="5724525" y="62066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https://imgur.com/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5461DA-CBF3-4808-807F-5DD5EAE8D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8828" y="2795961"/>
            <a:ext cx="3505200" cy="1266078"/>
          </a:xfrm>
          <a:prstGeom prst="rect">
            <a:avLst/>
          </a:prstGeom>
        </p:spPr>
      </p:pic>
      <p:pic>
        <p:nvPicPr>
          <p:cNvPr id="5124" name="Picture 4" descr="Google Drive Logo | Google drive logo, Logos, Logo pdf">
            <a:extLst>
              <a:ext uri="{FF2B5EF4-FFF2-40B4-BE49-F238E27FC236}">
                <a16:creationId xmlns:a16="http://schemas.microsoft.com/office/drawing/2014/main" id="{74A288EB-6814-4349-AB3D-8565EDE3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656996"/>
            <a:ext cx="4443413" cy="145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106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1290DE-DB87-401C-83B3-B7694751BC6A}"/>
              </a:ext>
            </a:extLst>
          </p:cNvPr>
          <p:cNvSpPr txBox="1"/>
          <p:nvPr/>
        </p:nvSpPr>
        <p:spPr>
          <a:xfrm>
            <a:off x="637619" y="2105560"/>
            <a:ext cx="10916771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FFFFFF"/>
                </a:solidFill>
                <a:latin typeface="Bebas Neue Book" panose="00000500000000000000" pitchFamily="50" charset="0"/>
              </a:rPr>
              <a:t>Writing a </a:t>
            </a:r>
            <a:r>
              <a:rPr lang="en-US" altLang="ko-KR" sz="16600" b="1" dirty="0">
                <a:solidFill>
                  <a:srgbClr val="EF8354"/>
                </a:solidFill>
                <a:latin typeface="Bebas Neue" panose="00000500000000000000" pitchFamily="2" charset="0"/>
              </a:rPr>
              <a:t>prompt</a:t>
            </a:r>
            <a:endParaRPr lang="ko-KR" altLang="en-US" sz="13800" b="1" dirty="0">
              <a:solidFill>
                <a:srgbClr val="EF835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67296"/>
      </p:ext>
    </p:extLst>
  </p:cSld>
  <p:clrMapOvr>
    <a:masterClrMapping/>
  </p:clrMapOvr>
  <p:transition spd="slow">
    <p:push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o create an animated YouTube intro/outro using Keynote - Fred the Web  Guy">
            <a:extLst>
              <a:ext uri="{FF2B5EF4-FFF2-40B4-BE49-F238E27FC236}">
                <a16:creationId xmlns:a16="http://schemas.microsoft.com/office/drawing/2014/main" id="{12B666B6-499A-4633-A379-15DA9FC9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412"/>
            <a:ext cx="12192000" cy="64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46859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655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Jigsaw Puzzle: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3299011"/>
            <a:ext cx="842554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puzzle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22A64-73C9-4818-B80E-84D80B3C2CE7}"/>
              </a:ext>
            </a:extLst>
          </p:cNvPr>
          <p:cNvSpPr txBox="1"/>
          <p:nvPr/>
        </p:nvSpPr>
        <p:spPr>
          <a:xfrm>
            <a:off x="8058150" y="6244709"/>
            <a:ext cx="384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https://www.jigsawplanet.com/</a:t>
            </a:r>
          </a:p>
        </p:txBody>
      </p:sp>
      <p:pic>
        <p:nvPicPr>
          <p:cNvPr id="6146" name="Picture 2" descr="Jigsaw Puzzle,clip - Logo Puzzle Png , Free Transparent Clipart - ClipartKey">
            <a:extLst>
              <a:ext uri="{FF2B5EF4-FFF2-40B4-BE49-F238E27FC236}">
                <a16:creationId xmlns:a16="http://schemas.microsoft.com/office/drawing/2014/main" id="{B95557FA-DE8F-46B6-B064-4BF4789C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8" b="89992" l="8000" r="92333">
                        <a14:foregroundMark x1="19889" y1="11075" x2="43778" y2="28876"/>
                        <a14:foregroundMark x1="34000" y1="4840" x2="34000" y2="4840"/>
                        <a14:foregroundMark x1="17111" y1="6809" x2="17111" y2="6809"/>
                        <a14:foregroundMark x1="8111" y1="67678" x2="9000" y2="67678"/>
                        <a14:foregroundMark x1="16000" y1="66940" x2="27111" y2="66284"/>
                        <a14:foregroundMark x1="27111" y1="66284" x2="34222" y2="66284"/>
                        <a14:foregroundMark x1="50000" y1="68499" x2="39333" y2="80804"/>
                        <a14:foregroundMark x1="91000" y1="46349" x2="92333" y2="4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6" y="633453"/>
            <a:ext cx="4414836" cy="598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483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43310" y="3013501"/>
            <a:ext cx="4003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Fake Things: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5289159" y="202816"/>
            <a:ext cx="6575070" cy="6055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Text message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Newspaper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Breaking news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Plane ticket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Ticket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Images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DEFF4-AEF0-401E-960C-86A364BDF348}"/>
              </a:ext>
            </a:extLst>
          </p:cNvPr>
          <p:cNvSpPr txBox="1"/>
          <p:nvPr/>
        </p:nvSpPr>
        <p:spPr>
          <a:xfrm>
            <a:off x="5905850" y="1097944"/>
            <a:ext cx="347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https://ifaketextmessage.com/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99F04E-E8C8-4002-AD2A-FBE4E3F16A0C}"/>
              </a:ext>
            </a:extLst>
          </p:cNvPr>
          <p:cNvSpPr txBox="1"/>
          <p:nvPr/>
        </p:nvSpPr>
        <p:spPr>
          <a:xfrm>
            <a:off x="5805182" y="2060292"/>
            <a:ext cx="628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https://www.fodey.com/generators/newspaper/snippet.asp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D5C4B-1138-4246-B5CE-495B77CE9742}"/>
              </a:ext>
            </a:extLst>
          </p:cNvPr>
          <p:cNvSpPr txBox="1"/>
          <p:nvPr/>
        </p:nvSpPr>
        <p:spPr>
          <a:xfrm>
            <a:off x="5900257" y="40113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http://omatic.musicairport.com/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D6E76-76C0-443C-9639-7BAE16F32AC7}"/>
              </a:ext>
            </a:extLst>
          </p:cNvPr>
          <p:cNvSpPr txBox="1"/>
          <p:nvPr/>
        </p:nvSpPr>
        <p:spPr>
          <a:xfrm>
            <a:off x="5900257" y="50510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https://tickets.kadsoftwareusa.com/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F15BE-2663-49CA-A63A-17D4D2B34CED}"/>
              </a:ext>
            </a:extLst>
          </p:cNvPr>
          <p:cNvSpPr txBox="1"/>
          <p:nvPr/>
        </p:nvSpPr>
        <p:spPr>
          <a:xfrm>
            <a:off x="5805182" y="6090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http://www.imagechef.com/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18CAB-194E-454B-87AA-1F54D0D85C0F}"/>
              </a:ext>
            </a:extLst>
          </p:cNvPr>
          <p:cNvSpPr txBox="1"/>
          <p:nvPr/>
        </p:nvSpPr>
        <p:spPr>
          <a:xfrm>
            <a:off x="5900257" y="30991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https://www.breakyourownnews.com/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20697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6088DCE2-ABDF-43CB-92D1-BEE3C0A9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58261"/>
            <a:ext cx="5562600" cy="4299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9DCFD-4FE6-41B7-B01B-CA96B235DAD8}"/>
              </a:ext>
            </a:extLst>
          </p:cNvPr>
          <p:cNvSpPr txBox="1"/>
          <p:nvPr/>
        </p:nvSpPr>
        <p:spPr>
          <a:xfrm>
            <a:off x="1651067" y="2828835"/>
            <a:ext cx="3350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300" dirty="0">
                <a:solidFill>
                  <a:srgbClr val="EF8354"/>
                </a:solidFill>
                <a:latin typeface="The Hand Black" panose="03070902030502020204" pitchFamily="66" charset="0"/>
              </a:rPr>
              <a:t>E M B A R K</a:t>
            </a:r>
            <a:endParaRPr lang="ko-KR" altLang="en-US" sz="7200" spc="3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1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24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Infographics: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960457"/>
            <a:ext cx="84255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Words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Images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9D8AB-37C4-4444-8D3C-5A9E8C6AAFEC}"/>
              </a:ext>
            </a:extLst>
          </p:cNvPr>
          <p:cNvSpPr txBox="1"/>
          <p:nvPr/>
        </p:nvSpPr>
        <p:spPr>
          <a:xfrm>
            <a:off x="5543550" y="6139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https://www.genial.ly/</a:t>
            </a:r>
          </a:p>
        </p:txBody>
      </p:sp>
      <p:pic>
        <p:nvPicPr>
          <p:cNvPr id="7170" name="Picture 2" descr="easel.ly | create and share visual ideas using infographics">
            <a:extLst>
              <a:ext uri="{FF2B5EF4-FFF2-40B4-BE49-F238E27FC236}">
                <a16:creationId xmlns:a16="http://schemas.microsoft.com/office/drawing/2014/main" id="{611B3E53-715B-4D52-A54B-A0E0DF9B8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600" r="1246" b="5045"/>
          <a:stretch/>
        </p:blipFill>
        <p:spPr bwMode="auto">
          <a:xfrm>
            <a:off x="6638925" y="438151"/>
            <a:ext cx="3343275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07528"/>
      </p:ext>
    </p:extLst>
  </p:cSld>
  <p:clrMapOvr>
    <a:masterClrMapping/>
  </p:clrMapOvr>
  <p:transition spd="slow">
    <p:push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425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Social Media: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960457"/>
            <a:ext cx="84255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Many platforms 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Templates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0B04C-DB96-45CD-BDF0-9E64F44BF50B}"/>
              </a:ext>
            </a:extLst>
          </p:cNvPr>
          <p:cNvSpPr txBox="1"/>
          <p:nvPr/>
        </p:nvSpPr>
        <p:spPr>
          <a:xfrm>
            <a:off x="5524500" y="6157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accent2">
                    <a:lumMod val="50000"/>
                  </a:schemeClr>
                </a:solidFill>
              </a:rPr>
              <a:t>https://www.canva.com/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Collaborate &amp; Create Amazing Graphic Design for Free">
            <a:extLst>
              <a:ext uri="{FF2B5EF4-FFF2-40B4-BE49-F238E27FC236}">
                <a16:creationId xmlns:a16="http://schemas.microsoft.com/office/drawing/2014/main" id="{14BC0DF9-9CDF-475D-962A-A07B0A0C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916"/>
            <a:ext cx="3089275" cy="2589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53569"/>
      </p:ext>
    </p:extLst>
  </p:cSld>
  <p:clrMapOvr>
    <a:masterClrMapping/>
  </p:clrMapOvr>
  <p:transition spd="slow">
    <p:push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2173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Slides: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3299011"/>
            <a:ext cx="842554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Templates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9A6D9-8CDF-4EBB-9EA3-908AA0ED3820}"/>
              </a:ext>
            </a:extLst>
          </p:cNvPr>
          <p:cNvSpPr txBox="1"/>
          <p:nvPr/>
        </p:nvSpPr>
        <p:spPr>
          <a:xfrm>
            <a:off x="5819775" y="6244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ko-KR" altLang="en-US" dirty="0">
                <a:solidFill>
                  <a:schemeClr val="accent2">
                    <a:lumMod val="50000"/>
                  </a:schemeClr>
                </a:solidFill>
              </a:rPr>
              <a:t>https://slidesmania.com/</a:t>
            </a:r>
          </a:p>
        </p:txBody>
      </p:sp>
      <p:pic>
        <p:nvPicPr>
          <p:cNvPr id="9220" name="Picture 4" descr="SlidesMania (slidesmania) on Pinterest">
            <a:extLst>
              <a:ext uri="{FF2B5EF4-FFF2-40B4-BE49-F238E27FC236}">
                <a16:creationId xmlns:a16="http://schemas.microsoft.com/office/drawing/2014/main" id="{FC6DC0D7-A211-491A-B577-50921BD4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786" r="91429">
                        <a14:foregroundMark x1="6786" y1="83214" x2="17500" y2="78571"/>
                        <a14:foregroundMark x1="91429" y1="84286" x2="85357" y2="8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9" y="1790699"/>
            <a:ext cx="3667125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47194"/>
      </p:ext>
    </p:extLst>
  </p:cSld>
  <p:clrMapOvr>
    <a:masterClrMapping/>
  </p:clrMapOvr>
  <p:transition spd="slow">
    <p:push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1290DE-DB87-401C-83B3-B7694751BC6A}"/>
              </a:ext>
            </a:extLst>
          </p:cNvPr>
          <p:cNvSpPr txBox="1"/>
          <p:nvPr/>
        </p:nvSpPr>
        <p:spPr>
          <a:xfrm>
            <a:off x="1933643" y="2105560"/>
            <a:ext cx="8324715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FFFFFF"/>
                </a:solidFill>
                <a:latin typeface="Bebas Neue Book" panose="00000500000000000000" pitchFamily="50" charset="0"/>
              </a:rPr>
              <a:t>Digital </a:t>
            </a:r>
            <a:r>
              <a:rPr lang="en-US" altLang="ko-KR" sz="16600" b="1" dirty="0" err="1">
                <a:solidFill>
                  <a:srgbClr val="EF8354"/>
                </a:solidFill>
                <a:latin typeface="Bebas Neue" panose="00000500000000000000" pitchFamily="2" charset="0"/>
              </a:rPr>
              <a:t>LOcks</a:t>
            </a:r>
            <a:endParaRPr lang="ko-KR" altLang="en-US" sz="13800" b="1" dirty="0">
              <a:solidFill>
                <a:srgbClr val="EF835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41909"/>
      </p:ext>
    </p:extLst>
  </p:cSld>
  <p:clrMapOvr>
    <a:masterClrMapping/>
  </p:clrMapOvr>
  <p:transition spd="slow">
    <p:push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ngul Day 2020">
            <a:extLst>
              <a:ext uri="{FF2B5EF4-FFF2-40B4-BE49-F238E27FC236}">
                <a16:creationId xmlns:a16="http://schemas.microsoft.com/office/drawing/2014/main" id="{CEF5F702-A611-47E2-831C-495D319F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05050"/>
            <a:ext cx="10477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HERRAMIENTAS WEB - Mind42: Free online mind mapping software">
            <a:extLst>
              <a:ext uri="{FF2B5EF4-FFF2-40B4-BE49-F238E27FC236}">
                <a16:creationId xmlns:a16="http://schemas.microsoft.com/office/drawing/2014/main" id="{C6DA07A9-9833-4D51-ABEC-CEA4EB95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484187"/>
            <a:ext cx="2085975" cy="16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05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 Liberation Day of Korea 2012">
            <a:extLst>
              <a:ext uri="{FF2B5EF4-FFF2-40B4-BE49-F238E27FC236}">
                <a16:creationId xmlns:a16="http://schemas.microsoft.com/office/drawing/2014/main" id="{65017FE8-88E9-4A32-B89E-0507AE17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59" y="2147499"/>
            <a:ext cx="10033965" cy="41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ogle Forms for Business | Google forms, Google, Online tools">
            <a:extLst>
              <a:ext uri="{FF2B5EF4-FFF2-40B4-BE49-F238E27FC236}">
                <a16:creationId xmlns:a16="http://schemas.microsoft.com/office/drawing/2014/main" id="{403F33A4-69A5-4E94-9C5B-1AF445E9F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81819"/>
            <a:ext cx="2085975" cy="19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55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29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Prompts: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83228" y="2621903"/>
            <a:ext cx="8425543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Engaging 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Hooked into the story</a:t>
            </a:r>
          </a:p>
          <a:p>
            <a:pPr marL="285750" indent="-285750">
              <a:buFontTx/>
              <a:buChar char="-"/>
            </a:pPr>
            <a:endParaRPr lang="en-US" altLang="ko-KR" sz="44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56796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no (Korean Festival Day) [Дано (корейский праздник)] /This doodle was  shown: 13.06.2013 /Countries, in which doodle wa… | Doodle 4 google,  Doodles, Google doodles">
            <a:extLst>
              <a:ext uri="{FF2B5EF4-FFF2-40B4-BE49-F238E27FC236}">
                <a16:creationId xmlns:a16="http://schemas.microsoft.com/office/drawing/2014/main" id="{846D54C7-B068-4503-B23A-619520E9B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4" y="2258802"/>
            <a:ext cx="9267825" cy="41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02DBB04-FF78-4EC8-9B98-6DFE338D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221322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71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1290DE-DB87-401C-83B3-B7694751BC6A}"/>
              </a:ext>
            </a:extLst>
          </p:cNvPr>
          <p:cNvSpPr txBox="1"/>
          <p:nvPr/>
        </p:nvSpPr>
        <p:spPr>
          <a:xfrm>
            <a:off x="2547592" y="2105560"/>
            <a:ext cx="7096816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FFFFFF"/>
                </a:solidFill>
                <a:latin typeface="Bebas Neue Book" panose="00000500000000000000" pitchFamily="50" charset="0"/>
              </a:rPr>
              <a:t>Google </a:t>
            </a:r>
            <a:r>
              <a:rPr lang="en-US" altLang="ko-KR" sz="16600" b="1" dirty="0">
                <a:solidFill>
                  <a:srgbClr val="EF8354"/>
                </a:solidFill>
                <a:latin typeface="Bebas Neue" panose="00000500000000000000" pitchFamily="2" charset="0"/>
              </a:rPr>
              <a:t>site</a:t>
            </a:r>
            <a:endParaRPr lang="ko-KR" altLang="en-US" sz="13800" b="1" dirty="0">
              <a:solidFill>
                <a:srgbClr val="EF835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57456"/>
      </p:ext>
    </p:extLst>
  </p:cSld>
  <p:clrMapOvr>
    <a:masterClrMapping/>
  </p:clrMapOvr>
  <p:transition spd="slow">
    <p:push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 Sites Review [2020] – Why We Don't Recommend It">
            <a:extLst>
              <a:ext uri="{FF2B5EF4-FFF2-40B4-BE49-F238E27FC236}">
                <a16:creationId xmlns:a16="http://schemas.microsoft.com/office/drawing/2014/main" id="{3666356C-5783-48EB-93C7-359E92656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349909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unar New Year 2017 (South Korea)">
            <a:extLst>
              <a:ext uri="{FF2B5EF4-FFF2-40B4-BE49-F238E27FC236}">
                <a16:creationId xmlns:a16="http://schemas.microsoft.com/office/drawing/2014/main" id="{A5A7F9CE-D727-4AB7-9890-B81629A4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5" y="2752725"/>
            <a:ext cx="952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93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490D16-0789-46E7-BFB0-4FCE8866069E}"/>
              </a:ext>
            </a:extLst>
          </p:cNvPr>
          <p:cNvSpPr txBox="1"/>
          <p:nvPr/>
        </p:nvSpPr>
        <p:spPr>
          <a:xfrm>
            <a:off x="951722" y="1827541"/>
            <a:ext cx="8670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https://ditchthattextbook.com/30-digital-escape-rooms-plus-tips-and-tools-for-creating-your-own/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5FFD6-0031-4927-B43D-8786CCE8734B}"/>
              </a:ext>
            </a:extLst>
          </p:cNvPr>
          <p:cNvSpPr txBox="1"/>
          <p:nvPr/>
        </p:nvSpPr>
        <p:spPr>
          <a:xfrm>
            <a:off x="951722" y="3059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https://www.youtube.com/watch?v=m_SRYwmj41Y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3ED41-DE50-48A8-BD00-12EB9FDDC0D9}"/>
              </a:ext>
            </a:extLst>
          </p:cNvPr>
          <p:cNvSpPr txBox="1"/>
          <p:nvPr/>
        </p:nvSpPr>
        <p:spPr>
          <a:xfrm>
            <a:off x="951722" y="40147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4"/>
              </a:rPr>
              <a:t>https://www.youtube.com/watch?v=5BhCVvFWEtE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8807F-F5A5-4BC7-94E0-5383B22426EF}"/>
              </a:ext>
            </a:extLst>
          </p:cNvPr>
          <p:cNvSpPr txBox="1"/>
          <p:nvPr/>
        </p:nvSpPr>
        <p:spPr>
          <a:xfrm>
            <a:off x="953120" y="496992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5"/>
              </a:rPr>
              <a:t>https://youtu.be/r8V_qnmedxY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9F551-03B6-4383-AD04-52A2571E50AC}"/>
              </a:ext>
            </a:extLst>
          </p:cNvPr>
          <p:cNvSpPr txBox="1"/>
          <p:nvPr/>
        </p:nvSpPr>
        <p:spPr>
          <a:xfrm>
            <a:off x="575537" y="1072708"/>
            <a:ext cx="114591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How to make an Online Escape Room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FB440-C215-4B37-9190-D334824470A6}"/>
              </a:ext>
            </a:extLst>
          </p:cNvPr>
          <p:cNvSpPr txBox="1"/>
          <p:nvPr/>
        </p:nvSpPr>
        <p:spPr>
          <a:xfrm>
            <a:off x="575536" y="2484837"/>
            <a:ext cx="114591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Google Drawing:  Beginner’s Guide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2CAA2-DE61-49EC-BAF8-14051A9C74FA}"/>
              </a:ext>
            </a:extLst>
          </p:cNvPr>
          <p:cNvSpPr txBox="1"/>
          <p:nvPr/>
        </p:nvSpPr>
        <p:spPr>
          <a:xfrm>
            <a:off x="575535" y="3444388"/>
            <a:ext cx="114591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How to Use Google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28781-4D97-4418-AB10-386D69E31D2A}"/>
              </a:ext>
            </a:extLst>
          </p:cNvPr>
          <p:cNvSpPr txBox="1"/>
          <p:nvPr/>
        </p:nvSpPr>
        <p:spPr>
          <a:xfrm>
            <a:off x="575535" y="4414904"/>
            <a:ext cx="114591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Google Forms for Breakout</a:t>
            </a:r>
          </a:p>
        </p:txBody>
      </p:sp>
    </p:spTree>
    <p:extLst>
      <p:ext uri="{BB962C8B-B14F-4D97-AF65-F5344CB8AC3E}">
        <p14:creationId xmlns:p14="http://schemas.microsoft.com/office/powerpoint/2010/main" val="423504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reakout EDU">
            <a:extLst>
              <a:ext uri="{FF2B5EF4-FFF2-40B4-BE49-F238E27FC236}">
                <a16:creationId xmlns:a16="http://schemas.microsoft.com/office/drawing/2014/main" id="{4949A326-27D6-4B44-9C47-3D3AA8F1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4" y="2799692"/>
            <a:ext cx="8957912" cy="139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29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Prompts: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809623" y="1882466"/>
            <a:ext cx="11049001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You wake up in a dark room.  There is only the soft blue light coming from the corner.  It is a computer.  The computer is attached to door.  You need to use your knowledge to open the door and escape… </a:t>
            </a:r>
          </a:p>
        </p:txBody>
      </p:sp>
    </p:spTree>
    <p:extLst>
      <p:ext uri="{BB962C8B-B14F-4D97-AF65-F5344CB8AC3E}">
        <p14:creationId xmlns:p14="http://schemas.microsoft.com/office/powerpoint/2010/main" val="335868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1290DE-DB87-401C-83B3-B7694751BC6A}"/>
              </a:ext>
            </a:extLst>
          </p:cNvPr>
          <p:cNvSpPr txBox="1"/>
          <p:nvPr/>
        </p:nvSpPr>
        <p:spPr>
          <a:xfrm>
            <a:off x="1433504" y="2105560"/>
            <a:ext cx="932498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dirty="0">
                <a:solidFill>
                  <a:srgbClr val="FFFFFF"/>
                </a:solidFill>
                <a:latin typeface="Bebas Neue Book" panose="00000500000000000000" pitchFamily="50" charset="0"/>
              </a:rPr>
              <a:t>Types of </a:t>
            </a:r>
            <a:r>
              <a:rPr lang="en-US" altLang="ko-KR" sz="16600" b="1" dirty="0">
                <a:solidFill>
                  <a:srgbClr val="EF8354"/>
                </a:solidFill>
                <a:latin typeface="Bebas Neue" panose="00000500000000000000" pitchFamily="2" charset="0"/>
              </a:rPr>
              <a:t>clues</a:t>
            </a:r>
            <a:endParaRPr lang="ko-KR" altLang="en-US" sz="13800" b="1" dirty="0">
              <a:solidFill>
                <a:srgbClr val="EF835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98654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82AAAF-E57B-4B02-86BA-E26C5EB811D5}"/>
              </a:ext>
            </a:extLst>
          </p:cNvPr>
          <p:cNvSpPr txBox="1"/>
          <p:nvPr/>
        </p:nvSpPr>
        <p:spPr>
          <a:xfrm>
            <a:off x="709126" y="569167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4F5D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Blanks:</a:t>
            </a:r>
            <a:endParaRPr lang="ko-KR" altLang="en-US" sz="4800" dirty="0">
              <a:solidFill>
                <a:srgbClr val="4F5D75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FF3CB-6A6D-4922-A3EA-312D99F773C5}"/>
              </a:ext>
            </a:extLst>
          </p:cNvPr>
          <p:cNvSpPr txBox="1"/>
          <p:nvPr/>
        </p:nvSpPr>
        <p:spPr>
          <a:xfrm>
            <a:off x="1816553" y="1982450"/>
            <a:ext cx="84255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Missing letters</a:t>
            </a:r>
          </a:p>
          <a:p>
            <a:pPr marL="285750" indent="-285750">
              <a:buFontTx/>
              <a:buChar char="-"/>
            </a:pPr>
            <a:r>
              <a:rPr lang="en-US" altLang="ko-KR" sz="44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Missing words</a:t>
            </a:r>
          </a:p>
        </p:txBody>
      </p:sp>
    </p:spTree>
    <p:extLst>
      <p:ext uri="{BB962C8B-B14F-4D97-AF65-F5344CB8AC3E}">
        <p14:creationId xmlns:p14="http://schemas.microsoft.com/office/powerpoint/2010/main" val="3683136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F7289-3A06-45F0-AEB2-01DA5B3B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0A58E-5DC9-4836-AFF2-C0732DEB2853}"/>
              </a:ext>
            </a:extLst>
          </p:cNvPr>
          <p:cNvSpPr txBox="1"/>
          <p:nvPr/>
        </p:nvSpPr>
        <p:spPr>
          <a:xfrm>
            <a:off x="4133850" y="3857625"/>
            <a:ext cx="2257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spc="600" dirty="0">
                <a:solidFill>
                  <a:srgbClr val="EF8354"/>
                </a:solidFill>
                <a:latin typeface="The Hand Black" panose="03070902030502020204" pitchFamily="66" charset="0"/>
              </a:rPr>
              <a:t>embark</a:t>
            </a:r>
            <a:endParaRPr lang="ko-KR" altLang="en-US" sz="7200" spc="600" dirty="0">
              <a:solidFill>
                <a:srgbClr val="EF8354"/>
              </a:solidFill>
              <a:latin typeface="The Hand Black" panose="030709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89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640</Words>
  <Application>Microsoft Office PowerPoint</Application>
  <PresentationFormat>Widescreen</PresentationFormat>
  <Paragraphs>165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inherit</vt:lpstr>
      <vt:lpstr>맑은 고딕</vt:lpstr>
      <vt:lpstr>Arial</vt:lpstr>
      <vt:lpstr>Arial Rounded MT Bold</vt:lpstr>
      <vt:lpstr>Biome</vt:lpstr>
      <vt:lpstr>Times New Roman</vt:lpstr>
      <vt:lpstr>Bebas Neue Book</vt:lpstr>
      <vt:lpstr>Bebas Neue</vt:lpstr>
      <vt:lpstr>The Hand Black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68</cp:revision>
  <dcterms:created xsi:type="dcterms:W3CDTF">2020-10-29T02:21:33Z</dcterms:created>
  <dcterms:modified xsi:type="dcterms:W3CDTF">2020-11-02T07:55:33Z</dcterms:modified>
</cp:coreProperties>
</file>