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8" r:id="rId2"/>
    <p:sldId id="265" r:id="rId3"/>
    <p:sldId id="262" r:id="rId4"/>
    <p:sldId id="259" r:id="rId5"/>
    <p:sldId id="266" r:id="rId6"/>
    <p:sldId id="282" r:id="rId7"/>
    <p:sldId id="260" r:id="rId8"/>
    <p:sldId id="267" r:id="rId9"/>
    <p:sldId id="283" r:id="rId10"/>
    <p:sldId id="261" r:id="rId11"/>
    <p:sldId id="268" r:id="rId12"/>
    <p:sldId id="285" r:id="rId13"/>
    <p:sldId id="263" r:id="rId14"/>
    <p:sldId id="269" r:id="rId15"/>
    <p:sldId id="286" r:id="rId16"/>
    <p:sldId id="264" r:id="rId17"/>
    <p:sldId id="294" r:id="rId18"/>
    <p:sldId id="299" r:id="rId19"/>
    <p:sldId id="300" r:id="rId20"/>
    <p:sldId id="293" r:id="rId21"/>
    <p:sldId id="301" r:id="rId22"/>
    <p:sldId id="295" r:id="rId23"/>
    <p:sldId id="302" r:id="rId24"/>
    <p:sldId id="296" r:id="rId25"/>
    <p:sldId id="303" r:id="rId26"/>
    <p:sldId id="297" r:id="rId27"/>
    <p:sldId id="304" r:id="rId28"/>
    <p:sldId id="298" r:id="rId29"/>
    <p:sldId id="305" r:id="rId30"/>
    <p:sldId id="273" r:id="rId31"/>
    <p:sldId id="274" r:id="rId32"/>
    <p:sldId id="287" r:id="rId33"/>
    <p:sldId id="275" r:id="rId34"/>
    <p:sldId id="276" r:id="rId35"/>
    <p:sldId id="277" r:id="rId36"/>
    <p:sldId id="278" r:id="rId37"/>
    <p:sldId id="279" r:id="rId38"/>
    <p:sldId id="288" r:id="rId39"/>
    <p:sldId id="284" r:id="rId40"/>
    <p:sldId id="289" r:id="rId41"/>
    <p:sldId id="291" r:id="rId42"/>
    <p:sldId id="292" r:id="rId43"/>
    <p:sldId id="290" r:id="rId44"/>
    <p:sldId id="270" r:id="rId45"/>
  </p:sldIdLst>
  <p:sldSz cx="12192000" cy="6858000"/>
  <p:notesSz cx="6858000" cy="9144000"/>
  <p:embeddedFontLst>
    <p:embeddedFont>
      <p:font typeface="Arial Narrow" panose="020B0606020202030204" pitchFamily="34" charset="0"/>
      <p:regular r:id="rId46"/>
      <p:bold r:id="rId47"/>
      <p:italic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Tahoma" panose="020B0604030504040204" pitchFamily="34" charset="0"/>
      <p:regular r:id="rId56"/>
      <p:bold r:id="rId57"/>
    </p:embeddedFont>
    <p:embeddedFont>
      <p:font typeface="The Hand" panose="03070502030502020204" pitchFamily="66" charset="0"/>
      <p:regular r:id="rId58"/>
      <p:bold r:id="rId59"/>
    </p:embeddedFont>
    <p:embeddedFont>
      <p:font typeface="The Hand Black" panose="03070902030502020204" pitchFamily="66" charset="0"/>
      <p:bold r:id="rId60"/>
    </p:embeddedFont>
    <p:embeddedFont>
      <p:font typeface="The Hand Extrablack" panose="03070A02030502020204" pitchFamily="66" charset="0"/>
      <p:bold r:id="rId61"/>
    </p:embeddedFont>
    <p:embeddedFont>
      <p:font typeface="The Serif Hand Extrablack" panose="03070B02030502020204" pitchFamily="66" charset="0"/>
      <p:bold r:id="rId6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242C"/>
    <a:srgbClr val="E83F6F"/>
    <a:srgbClr val="FFFFFF"/>
    <a:srgbClr val="2274A5"/>
    <a:srgbClr val="FFBF00"/>
    <a:srgbClr val="32936F"/>
    <a:srgbClr val="FBE8C7"/>
    <a:srgbClr val="FC5185"/>
    <a:srgbClr val="5B2B26"/>
    <a:srgbClr val="F9AE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72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C772-45B3-45BF-8D3E-EEED306B30AA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1E60-1E8F-4A6D-8848-D65BD1A543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8101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C772-45B3-45BF-8D3E-EEED306B30AA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1E60-1E8F-4A6D-8848-D65BD1A543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5469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C772-45B3-45BF-8D3E-EEED306B30AA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1E60-1E8F-4A6D-8848-D65BD1A543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0336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C772-45B3-45BF-8D3E-EEED306B30AA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1E60-1E8F-4A6D-8848-D65BD1A543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052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C772-45B3-45BF-8D3E-EEED306B30AA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1E60-1E8F-4A6D-8848-D65BD1A543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0623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C772-45B3-45BF-8D3E-EEED306B30AA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1E60-1E8F-4A6D-8848-D65BD1A543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2987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C772-45B3-45BF-8D3E-EEED306B30AA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1E60-1E8F-4A6D-8848-D65BD1A543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434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C772-45B3-45BF-8D3E-EEED306B30AA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1E60-1E8F-4A6D-8848-D65BD1A543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2427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C772-45B3-45BF-8D3E-EEED306B30AA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1E60-1E8F-4A6D-8848-D65BD1A543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2815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C772-45B3-45BF-8D3E-EEED306B30AA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1E60-1E8F-4A6D-8848-D65BD1A543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4322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C772-45B3-45BF-8D3E-EEED306B30AA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F1E60-1E8F-4A6D-8848-D65BD1A543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2047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CC772-45B3-45BF-8D3E-EEED306B30AA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F1E60-1E8F-4A6D-8848-D65BD1A543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53806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hyperlink" Target="http://www.voicelabla.com/" TargetMode="External"/><Relationship Id="rId4" Type="http://schemas.openxmlformats.org/officeDocument/2006/relationships/hyperlink" Target="https://www.instagram.com/amychapman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how.com/Give-a-Compliment" TargetMode="External"/><Relationship Id="rId2" Type="http://schemas.openxmlformats.org/officeDocument/2006/relationships/hyperlink" Target="https://www.oprahmag.com/life/relationships-love/a28221845/how-to-give-compliments/" TargetMode="External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3F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27ECAE-4F7D-4992-A60C-76122F9858FE}"/>
              </a:ext>
            </a:extLst>
          </p:cNvPr>
          <p:cNvSpPr txBox="1"/>
          <p:nvPr/>
        </p:nvSpPr>
        <p:spPr>
          <a:xfrm>
            <a:off x="475862" y="3013788"/>
            <a:ext cx="7927170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dirty="0">
                <a:solidFill>
                  <a:srgbClr val="FFFFFF"/>
                </a:solidFill>
                <a:latin typeface="The Hand Black" panose="03070902030502020204" pitchFamily="66" charset="0"/>
              </a:rPr>
              <a:t>Compliments</a:t>
            </a:r>
            <a:endParaRPr lang="ko-KR" altLang="en-US" sz="19900" dirty="0">
              <a:solidFill>
                <a:srgbClr val="FFFFFF"/>
              </a:solidFill>
              <a:latin typeface="The Hand Black" panose="030709020305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31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azy welsh corgi puppy lying on back icon Premium Vector">
            <a:extLst>
              <a:ext uri="{FF2B5EF4-FFF2-40B4-BE49-F238E27FC236}">
                <a16:creationId xmlns:a16="http://schemas.microsoft.com/office/drawing/2014/main" id="{97EF7281-5757-4907-A3A6-2FE34EC23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304" b="64058" l="34026" r="65176">
                        <a14:foregroundMark x1="35783" y1="47444" x2="44409" y2="47284"/>
                        <a14:foregroundMark x1="44409" y1="47284" x2="53195" y2="47444"/>
                        <a14:foregroundMark x1="53195" y1="47444" x2="53355" y2="47604"/>
                        <a14:foregroundMark x1="58147" y1="44728" x2="53514" y2="50000"/>
                        <a14:foregroundMark x1="36741" y1="53834" x2="35942" y2="51757"/>
                        <a14:foregroundMark x1="34345" y1="49521" x2="36581" y2="45367"/>
                        <a14:foregroundMark x1="64377" y1="54153" x2="63259" y2="55112"/>
                        <a14:foregroundMark x1="65176" y1="52236" x2="49840" y2="46965"/>
                        <a14:foregroundMark x1="49840" y1="46965" x2="44888" y2="47284"/>
                        <a14:foregroundMark x1="49201" y1="44569" x2="49361" y2="45367"/>
                        <a14:foregroundMark x1="37873" y1="56115" x2="41534" y2="56230"/>
                        <a14:foregroundMark x1="58147" y1="55591" x2="47923" y2="56390"/>
                        <a14:foregroundMark x1="56390" y1="55911" x2="56390" y2="55911"/>
                        <a14:foregroundMark x1="57827" y1="55911" x2="57827" y2="55911"/>
                        <a14:foregroundMark x1="57827" y1="55911" x2="58466" y2="55911"/>
                        <a14:foregroundMark x1="38339" y1="56230" x2="38339" y2="56230"/>
                        <a14:foregroundMark x1="38978" y1="56230" x2="38978" y2="56230"/>
                        <a14:foregroundMark x1="42173" y1="56869" x2="42173" y2="56869"/>
                        <a14:foregroundMark x1="45687" y1="57029" x2="45687" y2="57029"/>
                        <a14:backgroundMark x1="44888" y1="57508" x2="44888" y2="57508"/>
                        <a14:backgroundMark x1="45687" y1="57348" x2="43291" y2="57987"/>
                        <a14:backgroundMark x1="36262" y1="57029" x2="36262" y2="57029"/>
                        <a14:backgroundMark x1="36262" y1="57029" x2="36262" y2="57029"/>
                        <a14:backgroundMark x1="36422" y1="57029" x2="36422" y2="57029"/>
                        <a14:backgroundMark x1="36741" y1="57029" x2="36422" y2="57987"/>
                        <a14:backgroundMark x1="36901" y1="57508" x2="36262" y2="57029"/>
                        <a14:backgroundMark x1="38658" y1="57348" x2="36581" y2="57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09" t="32109" r="32109" b="32109"/>
          <a:stretch/>
        </p:blipFill>
        <p:spPr bwMode="auto">
          <a:xfrm>
            <a:off x="1981199" y="1390249"/>
            <a:ext cx="3609975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7B7FF4-8D2A-425E-86EC-72334E44050F}"/>
              </a:ext>
            </a:extLst>
          </p:cNvPr>
          <p:cNvSpPr txBox="1"/>
          <p:nvPr/>
        </p:nvSpPr>
        <p:spPr>
          <a:xfrm>
            <a:off x="1210688" y="2469401"/>
            <a:ext cx="9770623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9900" dirty="0">
                <a:solidFill>
                  <a:srgbClr val="FC5185"/>
                </a:solidFill>
                <a:latin typeface="The Hand" panose="03070502030502020204" pitchFamily="66" charset="0"/>
              </a:rPr>
              <a:t>Accomplishment</a:t>
            </a:r>
            <a:endParaRPr lang="ko-KR" altLang="en-US" sz="19900" dirty="0">
              <a:solidFill>
                <a:srgbClr val="FC5185"/>
              </a:solidFill>
              <a:latin typeface="The Hand" panose="030705020305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0563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030CF2-B764-4192-B261-4D98FA0C5122}"/>
              </a:ext>
            </a:extLst>
          </p:cNvPr>
          <p:cNvSpPr/>
          <p:nvPr/>
        </p:nvSpPr>
        <p:spPr>
          <a:xfrm>
            <a:off x="0" y="0"/>
            <a:ext cx="12192000" cy="1971413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27963A-61CA-49D5-A424-8DFAF1224ED9}"/>
              </a:ext>
            </a:extLst>
          </p:cNvPr>
          <p:cNvSpPr txBox="1"/>
          <p:nvPr/>
        </p:nvSpPr>
        <p:spPr>
          <a:xfrm>
            <a:off x="876218" y="200876"/>
            <a:ext cx="57861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>
                <a:solidFill>
                  <a:srgbClr val="C2242C"/>
                </a:solidFill>
                <a:latin typeface="The Hand Extrablack" panose="03070A02030502020204" pitchFamily="66" charset="0"/>
              </a:rPr>
              <a:t>ACCOMPLISHMENT</a:t>
            </a:r>
            <a:endParaRPr lang="ko-KR" altLang="en-US" sz="8000" dirty="0">
              <a:solidFill>
                <a:srgbClr val="C2242C"/>
              </a:solidFill>
              <a:latin typeface="The Hand Extrablack" panose="03070A020305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DA16DC-8A69-4EAD-BCBA-1E675B0C6857}"/>
              </a:ext>
            </a:extLst>
          </p:cNvPr>
          <p:cNvSpPr txBox="1"/>
          <p:nvPr/>
        </p:nvSpPr>
        <p:spPr>
          <a:xfrm>
            <a:off x="713064" y="2885813"/>
            <a:ext cx="110231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Praise </a:t>
            </a:r>
            <a:r>
              <a:rPr lang="en-US" altLang="ko-KR" sz="36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effort</a:t>
            </a:r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not results</a:t>
            </a:r>
          </a:p>
          <a:p>
            <a:pPr algn="r"/>
            <a:endParaRPr lang="en-US" altLang="ko-KR" sz="3600" dirty="0">
              <a:solidFill>
                <a:srgbClr val="FC518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Something they are </a:t>
            </a:r>
            <a:r>
              <a:rPr lang="en-US" altLang="ko-KR" sz="3600" b="1" dirty="0">
                <a:solidFill>
                  <a:srgbClr val="FC518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proud</a:t>
            </a:r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of</a:t>
            </a:r>
          </a:p>
          <a:p>
            <a:pPr algn="r"/>
            <a:endParaRPr lang="en-US" altLang="ko-KR" sz="3600" dirty="0">
              <a:solidFill>
                <a:srgbClr val="FC518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US" altLang="ko-KR" sz="3600" b="1" dirty="0">
                <a:solidFill>
                  <a:srgbClr val="FC518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Not born with</a:t>
            </a:r>
            <a:endParaRPr lang="ko-KR" altLang="en-US" sz="3600" dirty="0">
              <a:solidFill>
                <a:srgbClr val="FC518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 descr="Trophy Golden Computer Cup Icons Free Download Png - Trophy Clipart,  Transparent Png - kindpng">
            <a:extLst>
              <a:ext uri="{FF2B5EF4-FFF2-40B4-BE49-F238E27FC236}">
                <a16:creationId xmlns:a16="http://schemas.microsoft.com/office/drawing/2014/main" id="{6EAAB2D9-C7A3-4C29-B56E-C83033AEB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72" b="90485" l="6977" r="93605">
                        <a14:foregroundMark x1="38605" y1="8252" x2="49651" y2="8252"/>
                        <a14:foregroundMark x1="80698" y1="5243" x2="80698" y2="5243"/>
                        <a14:foregroundMark x1="18023" y1="4757" x2="18023" y2="4757"/>
                        <a14:foregroundMark x1="6977" y1="13204" x2="6977" y2="13204"/>
                        <a14:foregroundMark x1="93605" y1="20194" x2="93605" y2="20194"/>
                        <a14:foregroundMark x1="80698" y1="4272" x2="80698" y2="4272"/>
                        <a14:foregroundMark x1="18023" y1="4272" x2="18023" y2="4272"/>
                        <a14:foregroundMark x1="37093" y1="80291" x2="62558" y2="89320"/>
                        <a14:foregroundMark x1="50581" y1="90485" x2="47558" y2="90485"/>
                        <a14:foregroundMark x1="40465" y1="85243" x2="44651" y2="84563"/>
                        <a14:foregroundMark x1="61047" y1="84563" x2="58605" y2="84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936" y="2695574"/>
            <a:ext cx="3189127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04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030CF2-B764-4192-B261-4D98FA0C5122}"/>
              </a:ext>
            </a:extLst>
          </p:cNvPr>
          <p:cNvSpPr/>
          <p:nvPr/>
        </p:nvSpPr>
        <p:spPr>
          <a:xfrm>
            <a:off x="0" y="-6477000"/>
            <a:ext cx="12192000" cy="8448413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DA16DC-8A69-4EAD-BCBA-1E675B0C6857}"/>
              </a:ext>
            </a:extLst>
          </p:cNvPr>
          <p:cNvSpPr txBox="1"/>
          <p:nvPr/>
        </p:nvSpPr>
        <p:spPr>
          <a:xfrm>
            <a:off x="159391" y="2665863"/>
            <a:ext cx="11873218" cy="23698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got </a:t>
            </a:r>
            <a:r>
              <a:rPr lang="en-US" altLang="ko-KR" sz="40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100%</a:t>
            </a:r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 That’s awesome.  Congratulations.</a:t>
            </a:r>
          </a:p>
          <a:p>
            <a:pPr algn="ctr"/>
            <a:endParaRPr lang="en-US" altLang="ko-KR" sz="3600" dirty="0">
              <a:solidFill>
                <a:srgbClr val="FC518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altLang="ko-KR" sz="3600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appreciate your </a:t>
            </a:r>
            <a:r>
              <a:rPr lang="en-US" altLang="ko-KR" sz="3600" b="1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insight</a:t>
            </a:r>
            <a:r>
              <a:rPr lang="en-US" altLang="ko-KR" sz="3600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you have spent a lot of time thinking about this. </a:t>
            </a:r>
            <a:endParaRPr lang="ko-KR" altLang="en-US" sz="3600" dirty="0">
              <a:solidFill>
                <a:srgbClr val="C2242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48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 0.74398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uiExpand="1" build="p"/>
      <p:bldP spid="6" grpId="1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1F1E82-0FD4-423B-9105-125241F95A38}"/>
              </a:ext>
            </a:extLst>
          </p:cNvPr>
          <p:cNvSpPr txBox="1"/>
          <p:nvPr/>
        </p:nvSpPr>
        <p:spPr>
          <a:xfrm>
            <a:off x="3581243" y="2176863"/>
            <a:ext cx="418896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9900" dirty="0">
                <a:solidFill>
                  <a:srgbClr val="FC5185"/>
                </a:solidFill>
                <a:latin typeface="The Hand" panose="03070502030502020204" pitchFamily="66" charset="0"/>
              </a:rPr>
              <a:t>Reason</a:t>
            </a:r>
            <a:endParaRPr lang="ko-KR" altLang="en-US" sz="19900" dirty="0">
              <a:solidFill>
                <a:srgbClr val="FC5185"/>
              </a:solidFill>
              <a:latin typeface="The Hand" panose="03070502030502020204" pitchFamily="66" charset="0"/>
            </a:endParaRPr>
          </a:p>
        </p:txBody>
      </p:sp>
      <p:pic>
        <p:nvPicPr>
          <p:cNvPr id="2" name="Picture 2" descr="Funny welsh corgi puppy lying on back icon Premium Vector">
            <a:extLst>
              <a:ext uri="{FF2B5EF4-FFF2-40B4-BE49-F238E27FC236}">
                <a16:creationId xmlns:a16="http://schemas.microsoft.com/office/drawing/2014/main" id="{B8751AD9-CEAB-4371-BDCF-E937649D1A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5" t="31635" r="31635" b="31635"/>
          <a:stretch/>
        </p:blipFill>
        <p:spPr bwMode="auto">
          <a:xfrm>
            <a:off x="7825247" y="1943101"/>
            <a:ext cx="3733799" cy="373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9642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030CF2-B764-4192-B261-4D98FA0C5122}"/>
              </a:ext>
            </a:extLst>
          </p:cNvPr>
          <p:cNvSpPr/>
          <p:nvPr/>
        </p:nvSpPr>
        <p:spPr>
          <a:xfrm>
            <a:off x="0" y="0"/>
            <a:ext cx="12192000" cy="1971413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27963A-61CA-49D5-A424-8DFAF1224ED9}"/>
              </a:ext>
            </a:extLst>
          </p:cNvPr>
          <p:cNvSpPr txBox="1"/>
          <p:nvPr/>
        </p:nvSpPr>
        <p:spPr>
          <a:xfrm>
            <a:off x="876218" y="200876"/>
            <a:ext cx="26244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>
                <a:solidFill>
                  <a:srgbClr val="C2242C"/>
                </a:solidFill>
                <a:latin typeface="The Hand Extrablack" panose="03070A02030502020204" pitchFamily="66" charset="0"/>
              </a:rPr>
              <a:t>REASON</a:t>
            </a:r>
            <a:endParaRPr lang="ko-KR" altLang="en-US" sz="8000" dirty="0">
              <a:solidFill>
                <a:srgbClr val="C2242C"/>
              </a:solidFill>
              <a:latin typeface="The Hand Extrablack" panose="03070A020305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DA16DC-8A69-4EAD-BCBA-1E675B0C6857}"/>
              </a:ext>
            </a:extLst>
          </p:cNvPr>
          <p:cNvSpPr txBox="1"/>
          <p:nvPr/>
        </p:nvSpPr>
        <p:spPr>
          <a:xfrm>
            <a:off x="675663" y="2551837"/>
            <a:ext cx="110231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do you </a:t>
            </a:r>
            <a:r>
              <a:rPr lang="en-US" altLang="ko-KR" sz="36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appreciate</a:t>
            </a:r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that quality?</a:t>
            </a:r>
          </a:p>
          <a:p>
            <a:pPr algn="r"/>
            <a:endParaRPr lang="en-US" altLang="ko-KR" sz="3600" dirty="0">
              <a:solidFill>
                <a:srgbClr val="FC518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Adds meaning </a:t>
            </a:r>
            <a:endParaRPr lang="ko-KR" altLang="en-US" sz="3600" dirty="0">
              <a:solidFill>
                <a:srgbClr val="FC518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Demonstrate Villain To Explain The Line Chart, Line Clipart - Liberal  Dictionary">
            <a:extLst>
              <a:ext uri="{FF2B5EF4-FFF2-40B4-BE49-F238E27FC236}">
                <a16:creationId xmlns:a16="http://schemas.microsoft.com/office/drawing/2014/main" id="{2D946472-F7D3-4B63-B2FC-14974474E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35" b="97276" l="846" r="98816">
                        <a14:foregroundMark x1="53976" y1="30350" x2="80372" y2="16148"/>
                        <a14:foregroundMark x1="90694" y1="37160" x2="68020" y2="18872"/>
                        <a14:foregroundMark x1="78173" y1="33852" x2="79188" y2="27043"/>
                        <a14:foregroundMark x1="89171" y1="14202" x2="61760" y2="8949"/>
                        <a14:foregroundMark x1="61760" y1="8949" x2="61252" y2="9144"/>
                        <a14:foregroundMark x1="66328" y1="19844" x2="57360" y2="22957"/>
                        <a14:foregroundMark x1="53469" y1="32490" x2="54822" y2="24125"/>
                        <a14:foregroundMark x1="61083" y1="22374" x2="65313" y2="42802"/>
                        <a14:foregroundMark x1="65313" y1="42802" x2="66328" y2="43580"/>
                        <a14:foregroundMark x1="70220" y1="82685" x2="70051" y2="72179"/>
                        <a14:foregroundMark x1="60068" y1="86576" x2="64298" y2="83852"/>
                        <a14:foregroundMark x1="80372" y1="87549" x2="77834" y2="85019"/>
                        <a14:foregroundMark x1="70897" y1="69844" x2="70389" y2="38911"/>
                        <a14:foregroundMark x1="94924" y1="41829" x2="89509" y2="40272"/>
                        <a14:foregroundMark x1="79188" y1="42412" x2="66836" y2="40856"/>
                        <a14:foregroundMark x1="66836" y1="40856" x2="55330" y2="33852"/>
                        <a14:foregroundMark x1="55330" y1="33852" x2="54822" y2="32101"/>
                        <a14:foregroundMark x1="45516" y1="2918" x2="58545" y2="3502"/>
                        <a14:foregroundMark x1="58545" y1="3502" x2="72420" y2="2335"/>
                        <a14:foregroundMark x1="72420" y1="2335" x2="85618" y2="2335"/>
                        <a14:foregroundMark x1="93401" y1="5447" x2="93739" y2="16732"/>
                        <a14:foregroundMark x1="98816" y1="2529" x2="98816" y2="2529"/>
                        <a14:foregroundMark x1="53130" y1="14202" x2="52453" y2="14786"/>
                        <a14:foregroundMark x1="49408" y1="21012" x2="57191" y2="20428"/>
                        <a14:foregroundMark x1="53130" y1="13619" x2="64467" y2="17121"/>
                        <a14:foregroundMark x1="30118" y1="35798" x2="18105" y2="36381"/>
                        <a14:foregroundMark x1="11337" y1="44358" x2="12183" y2="55447"/>
                        <a14:foregroundMark x1="18105" y1="57393" x2="19120" y2="62840"/>
                        <a14:foregroundMark x1="9475" y1="92996" x2="11337" y2="78599"/>
                        <a14:foregroundMark x1="11337" y1="78599" x2="9475" y2="64008"/>
                        <a14:foregroundMark x1="9475" y1="64008" x2="9475" y2="64008"/>
                        <a14:foregroundMark x1="3046" y1="55058" x2="6937" y2="39494"/>
                        <a14:foregroundMark x1="6937" y1="39494" x2="11675" y2="34436"/>
                        <a14:foregroundMark x1="21489" y1="90661" x2="22843" y2="94942"/>
                        <a14:foregroundMark x1="10660" y1="96693" x2="10660" y2="96693"/>
                        <a14:foregroundMark x1="1015" y1="56615" x2="2200" y2="46304"/>
                        <a14:foregroundMark x1="16074" y1="11479" x2="15905" y2="18288"/>
                        <a14:foregroundMark x1="23350" y1="97276" x2="23350" y2="97276"/>
                        <a14:foregroundMark x1="79695" y1="29377" x2="70220" y2="33852"/>
                        <a14:foregroundMark x1="48054" y1="38132" x2="48562" y2="11673"/>
                        <a14:foregroundMark x1="48900" y1="9728" x2="48223" y2="9728"/>
                        <a14:foregroundMark x1="91032" y1="19844" x2="91032" y2="24514"/>
                        <a14:foregroundMark x1="94247" y1="37549" x2="94247" y2="272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3713899"/>
            <a:ext cx="3100496" cy="269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21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030CF2-B764-4192-B261-4D98FA0C5122}"/>
              </a:ext>
            </a:extLst>
          </p:cNvPr>
          <p:cNvSpPr/>
          <p:nvPr/>
        </p:nvSpPr>
        <p:spPr>
          <a:xfrm>
            <a:off x="0" y="-6477000"/>
            <a:ext cx="12192000" cy="8448413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DA16DC-8A69-4EAD-BCBA-1E675B0C6857}"/>
              </a:ext>
            </a:extLst>
          </p:cNvPr>
          <p:cNvSpPr txBox="1"/>
          <p:nvPr/>
        </p:nvSpPr>
        <p:spPr>
          <a:xfrm>
            <a:off x="159391" y="2419642"/>
            <a:ext cx="11873218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have a great </a:t>
            </a:r>
            <a:r>
              <a:rPr lang="en-US" altLang="ko-KR" sz="36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taste in music</a:t>
            </a:r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I can always </a:t>
            </a:r>
            <a:r>
              <a:rPr lang="en-US" altLang="ko-KR" sz="36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count on you </a:t>
            </a:r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good song suggestions. </a:t>
            </a:r>
          </a:p>
          <a:p>
            <a:pPr algn="ctr"/>
            <a:endParaRPr lang="en-US" altLang="ko-KR" sz="3600" dirty="0">
              <a:solidFill>
                <a:srgbClr val="FC518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altLang="ko-KR" sz="3600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loved the </a:t>
            </a:r>
            <a:r>
              <a:rPr lang="en-US" altLang="ko-KR" sz="3600" b="1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animations</a:t>
            </a:r>
            <a:r>
              <a:rPr lang="en-US" altLang="ko-KR" sz="3600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your ppt.  They really made the lesson </a:t>
            </a:r>
            <a:r>
              <a:rPr lang="en-US" altLang="ko-KR" sz="3600" b="1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come to life</a:t>
            </a:r>
            <a:r>
              <a:rPr lang="en-US" altLang="ko-KR" sz="3600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</a:t>
            </a:r>
            <a:endParaRPr lang="ko-KR" altLang="en-US" sz="3600" dirty="0">
              <a:solidFill>
                <a:srgbClr val="C2242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24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 0.74398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uiExpand="1" build="p"/>
      <p:bldP spid="6" grpId="1" uiExpan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 Hired A Speech Therapist To Fix My Boring Voice - compliments 2">
            <a:hlinkClick r:id="" action="ppaction://media"/>
            <a:extLst>
              <a:ext uri="{FF2B5EF4-FFF2-40B4-BE49-F238E27FC236}">
                <a16:creationId xmlns:a16="http://schemas.microsoft.com/office/drawing/2014/main" id="{5B2F404D-4147-47EA-BB28-E6DE36C74B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7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FAFE332A-04AB-4901-80E1-1F075BC27A98}"/>
              </a:ext>
            </a:extLst>
          </p:cNvPr>
          <p:cNvSpPr/>
          <p:nvPr/>
        </p:nvSpPr>
        <p:spPr>
          <a:xfrm>
            <a:off x="-348343" y="-3015343"/>
            <a:ext cx="12888686" cy="12888686"/>
          </a:xfrm>
          <a:prstGeom prst="ellipse">
            <a:avLst/>
          </a:prstGeom>
          <a:solidFill>
            <a:srgbClr val="FFFFFF">
              <a:alpha val="68000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27B919-30B7-4C88-94AB-A7F249B722E8}"/>
              </a:ext>
            </a:extLst>
          </p:cNvPr>
          <p:cNvSpPr txBox="1"/>
          <p:nvPr/>
        </p:nvSpPr>
        <p:spPr>
          <a:xfrm>
            <a:off x="584433" y="482040"/>
            <a:ext cx="11023134" cy="58939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3900" b="1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Better</a:t>
            </a:r>
            <a:r>
              <a:rPr lang="en-US" altLang="ko-KR" sz="13800" dirty="0">
                <a:solidFill>
                  <a:srgbClr val="C2242C"/>
                </a:solidFill>
                <a:latin typeface="The Serif Hand Extrablack" panose="03070B020305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 Compliment</a:t>
            </a:r>
            <a:endParaRPr lang="ko-KR" altLang="en-US" sz="13800" dirty="0">
              <a:solidFill>
                <a:srgbClr val="C2242C"/>
              </a:solidFill>
              <a:latin typeface="The Serif Hand Extrablack" panose="03070B02030502020204" pitchFamily="66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24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FAFE332A-04AB-4901-80E1-1F075BC27A98}"/>
              </a:ext>
            </a:extLst>
          </p:cNvPr>
          <p:cNvSpPr/>
          <p:nvPr/>
        </p:nvSpPr>
        <p:spPr>
          <a:xfrm>
            <a:off x="-348343" y="-3015343"/>
            <a:ext cx="12888686" cy="12888686"/>
          </a:xfrm>
          <a:prstGeom prst="ellipse">
            <a:avLst/>
          </a:prstGeom>
          <a:solidFill>
            <a:srgbClr val="FFFFFF">
              <a:alpha val="68000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ADF505-B6B0-41E1-B985-AE21DFBBC81F}"/>
              </a:ext>
            </a:extLst>
          </p:cNvPr>
          <p:cNvSpPr txBox="1"/>
          <p:nvPr/>
        </p:nvSpPr>
        <p:spPr>
          <a:xfrm>
            <a:off x="584433" y="1208468"/>
            <a:ext cx="1102313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so </a:t>
            </a:r>
            <a:r>
              <a:rPr lang="en-US" altLang="ko-KR" sz="60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smart</a:t>
            </a:r>
            <a:r>
              <a:rPr lang="en-US" altLang="ko-KR" sz="54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ko-KR" altLang="en-US" sz="5400" dirty="0">
              <a:solidFill>
                <a:srgbClr val="FC518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F3A01E-0CAD-4A8B-8AEC-F4DDED1CC3A7}"/>
              </a:ext>
            </a:extLst>
          </p:cNvPr>
          <p:cNvSpPr txBox="1"/>
          <p:nvPr/>
        </p:nvSpPr>
        <p:spPr>
          <a:xfrm>
            <a:off x="584433" y="4206895"/>
            <a:ext cx="1102313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essay was </a:t>
            </a:r>
            <a:r>
              <a:rPr lang="en-US" altLang="ko-KR" sz="60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well-written</a:t>
            </a:r>
            <a:r>
              <a:rPr lang="en-US" altLang="ko-KR" sz="54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ko-KR" altLang="en-US" sz="5400" dirty="0">
              <a:solidFill>
                <a:srgbClr val="FC518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27B919-30B7-4C88-94AB-A7F249B722E8}"/>
              </a:ext>
            </a:extLst>
          </p:cNvPr>
          <p:cNvSpPr txBox="1"/>
          <p:nvPr/>
        </p:nvSpPr>
        <p:spPr>
          <a:xfrm>
            <a:off x="584433" y="2892347"/>
            <a:ext cx="11023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endParaRPr lang="ko-KR" altLang="en-US" sz="3600" dirty="0">
              <a:solidFill>
                <a:srgbClr val="C2242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6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FAFE332A-04AB-4901-80E1-1F075BC27A98}"/>
              </a:ext>
            </a:extLst>
          </p:cNvPr>
          <p:cNvSpPr/>
          <p:nvPr/>
        </p:nvSpPr>
        <p:spPr>
          <a:xfrm>
            <a:off x="-348343" y="-3015343"/>
            <a:ext cx="12888686" cy="12888686"/>
          </a:xfrm>
          <a:prstGeom prst="ellipse">
            <a:avLst/>
          </a:prstGeom>
          <a:solidFill>
            <a:srgbClr val="FFFFFF">
              <a:alpha val="68000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ADF505-B6B0-41E1-B985-AE21DFBBC81F}"/>
              </a:ext>
            </a:extLst>
          </p:cNvPr>
          <p:cNvSpPr txBox="1"/>
          <p:nvPr/>
        </p:nvSpPr>
        <p:spPr>
          <a:xfrm>
            <a:off x="584433" y="1208468"/>
            <a:ext cx="1102313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C5185">
                    <a:alpha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so </a:t>
            </a:r>
            <a:r>
              <a:rPr lang="en-US" altLang="ko-KR" sz="6000" b="1" dirty="0">
                <a:solidFill>
                  <a:srgbClr val="FC5185">
                    <a:alpha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smart</a:t>
            </a:r>
            <a:r>
              <a:rPr lang="en-US" altLang="ko-KR" sz="5400" dirty="0">
                <a:solidFill>
                  <a:srgbClr val="FC5185">
                    <a:alpha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ko-KR" altLang="en-US" sz="5400" dirty="0">
              <a:solidFill>
                <a:srgbClr val="FC5185">
                  <a:alpha val="25000"/>
                </a:srgb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F3A01E-0CAD-4A8B-8AEC-F4DDED1CC3A7}"/>
              </a:ext>
            </a:extLst>
          </p:cNvPr>
          <p:cNvSpPr txBox="1"/>
          <p:nvPr/>
        </p:nvSpPr>
        <p:spPr>
          <a:xfrm>
            <a:off x="584433" y="4206895"/>
            <a:ext cx="1102313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essay was </a:t>
            </a:r>
            <a:r>
              <a:rPr lang="en-US" altLang="ko-KR" sz="6000" b="1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well-written</a:t>
            </a:r>
            <a:r>
              <a:rPr lang="en-US" altLang="ko-KR" sz="5400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ko-KR" altLang="en-US" sz="5400" dirty="0">
              <a:solidFill>
                <a:srgbClr val="C2242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27B919-30B7-4C88-94AB-A7F249B722E8}"/>
              </a:ext>
            </a:extLst>
          </p:cNvPr>
          <p:cNvSpPr txBox="1"/>
          <p:nvPr/>
        </p:nvSpPr>
        <p:spPr>
          <a:xfrm>
            <a:off x="584433" y="2892347"/>
            <a:ext cx="11023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C2242C">
                    <a:alpha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endParaRPr lang="ko-KR" altLang="en-US" sz="3600" dirty="0">
              <a:solidFill>
                <a:srgbClr val="C2242C">
                  <a:alpha val="25000"/>
                </a:srgb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037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 Hired A Speech Therapist To Fix My Boring Voice - Compliments 1">
            <a:hlinkClick r:id="" action="ppaction://media"/>
            <a:extLst>
              <a:ext uri="{FF2B5EF4-FFF2-40B4-BE49-F238E27FC236}">
                <a16:creationId xmlns:a16="http://schemas.microsoft.com/office/drawing/2014/main" id="{2A671869-866E-4A6E-B361-9561848680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 descr="Cute corgi puppy cartoon icon Premium Vector">
            <a:extLst>
              <a:ext uri="{FF2B5EF4-FFF2-40B4-BE49-F238E27FC236}">
                <a16:creationId xmlns:a16="http://schemas.microsoft.com/office/drawing/2014/main" id="{3AAD4703-DD55-48EB-A753-A562B78523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22" t="31469" r="35303" b="30405"/>
          <a:stretch/>
        </p:blipFill>
        <p:spPr bwMode="auto">
          <a:xfrm flipH="1">
            <a:off x="10490199" y="4800599"/>
            <a:ext cx="1930401" cy="227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166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xit" presetSubtype="4" accel="10000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FAFE332A-04AB-4901-80E1-1F075BC27A98}"/>
              </a:ext>
            </a:extLst>
          </p:cNvPr>
          <p:cNvSpPr/>
          <p:nvPr/>
        </p:nvSpPr>
        <p:spPr>
          <a:xfrm>
            <a:off x="-348343" y="-3015343"/>
            <a:ext cx="12888686" cy="12888686"/>
          </a:xfrm>
          <a:prstGeom prst="ellipse">
            <a:avLst/>
          </a:prstGeom>
          <a:solidFill>
            <a:srgbClr val="FFFFFF">
              <a:alpha val="68000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ADF505-B6B0-41E1-B985-AE21DFBBC81F}"/>
              </a:ext>
            </a:extLst>
          </p:cNvPr>
          <p:cNvSpPr txBox="1"/>
          <p:nvPr/>
        </p:nvSpPr>
        <p:spPr>
          <a:xfrm>
            <a:off x="584433" y="1010684"/>
            <a:ext cx="11023134" cy="18466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love how you </a:t>
            </a:r>
            <a:r>
              <a:rPr lang="en-US" altLang="ko-KR" sz="60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styled your hair </a:t>
            </a:r>
            <a:r>
              <a:rPr lang="en-US" altLang="ko-KR" sz="54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today.</a:t>
            </a:r>
            <a:endParaRPr lang="ko-KR" altLang="en-US" sz="5400" dirty="0">
              <a:solidFill>
                <a:srgbClr val="FC518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F3A01E-0CAD-4A8B-8AEC-F4DDED1CC3A7}"/>
              </a:ext>
            </a:extLst>
          </p:cNvPr>
          <p:cNvSpPr txBox="1"/>
          <p:nvPr/>
        </p:nvSpPr>
        <p:spPr>
          <a:xfrm>
            <a:off x="584433" y="4444538"/>
            <a:ext cx="1102313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have a pretty </a:t>
            </a:r>
            <a:r>
              <a:rPr lang="en-US" altLang="ko-KR" sz="60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smile</a:t>
            </a:r>
            <a:r>
              <a:rPr lang="en-US" altLang="ko-KR" sz="54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ko-KR" altLang="en-US" sz="5400" dirty="0">
              <a:solidFill>
                <a:srgbClr val="FC518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27B919-30B7-4C88-94AB-A7F249B722E8}"/>
              </a:ext>
            </a:extLst>
          </p:cNvPr>
          <p:cNvSpPr txBox="1"/>
          <p:nvPr/>
        </p:nvSpPr>
        <p:spPr>
          <a:xfrm>
            <a:off x="584433" y="3327775"/>
            <a:ext cx="11023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endParaRPr lang="ko-KR" altLang="en-US" sz="3600" dirty="0">
              <a:solidFill>
                <a:srgbClr val="C2242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98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FAFE332A-04AB-4901-80E1-1F075BC27A98}"/>
              </a:ext>
            </a:extLst>
          </p:cNvPr>
          <p:cNvSpPr/>
          <p:nvPr/>
        </p:nvSpPr>
        <p:spPr>
          <a:xfrm>
            <a:off x="-348343" y="-3015343"/>
            <a:ext cx="12888686" cy="12888686"/>
          </a:xfrm>
          <a:prstGeom prst="ellipse">
            <a:avLst/>
          </a:prstGeom>
          <a:solidFill>
            <a:srgbClr val="FFFFFF">
              <a:alpha val="68000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ADF505-B6B0-41E1-B985-AE21DFBBC81F}"/>
              </a:ext>
            </a:extLst>
          </p:cNvPr>
          <p:cNvSpPr txBox="1"/>
          <p:nvPr/>
        </p:nvSpPr>
        <p:spPr>
          <a:xfrm>
            <a:off x="584433" y="1010684"/>
            <a:ext cx="11023134" cy="18466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love how you </a:t>
            </a:r>
            <a:r>
              <a:rPr lang="en-US" altLang="ko-KR" sz="6000" b="1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styled your hair </a:t>
            </a:r>
            <a:r>
              <a:rPr lang="en-US" altLang="ko-KR" sz="5400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today.</a:t>
            </a:r>
            <a:endParaRPr lang="ko-KR" altLang="en-US" sz="5400" dirty="0">
              <a:solidFill>
                <a:srgbClr val="C2242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F3A01E-0CAD-4A8B-8AEC-F4DDED1CC3A7}"/>
              </a:ext>
            </a:extLst>
          </p:cNvPr>
          <p:cNvSpPr txBox="1"/>
          <p:nvPr/>
        </p:nvSpPr>
        <p:spPr>
          <a:xfrm>
            <a:off x="584433" y="4444538"/>
            <a:ext cx="1102313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C5185">
                    <a:alpha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have a pretty </a:t>
            </a:r>
            <a:r>
              <a:rPr lang="en-US" altLang="ko-KR" sz="6000" b="1" dirty="0">
                <a:solidFill>
                  <a:srgbClr val="FC5185">
                    <a:alpha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smile</a:t>
            </a:r>
            <a:r>
              <a:rPr lang="en-US" altLang="ko-KR" sz="5400" dirty="0">
                <a:solidFill>
                  <a:srgbClr val="FC5185">
                    <a:alpha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ko-KR" altLang="en-US" sz="5400" dirty="0">
              <a:solidFill>
                <a:srgbClr val="FC5185">
                  <a:alpha val="25000"/>
                </a:srgb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27B919-30B7-4C88-94AB-A7F249B722E8}"/>
              </a:ext>
            </a:extLst>
          </p:cNvPr>
          <p:cNvSpPr txBox="1"/>
          <p:nvPr/>
        </p:nvSpPr>
        <p:spPr>
          <a:xfrm>
            <a:off x="584433" y="3327775"/>
            <a:ext cx="11023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C2242C">
                    <a:alpha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endParaRPr lang="ko-KR" altLang="en-US" sz="3600" dirty="0">
              <a:solidFill>
                <a:srgbClr val="C2242C">
                  <a:alpha val="25000"/>
                </a:srgb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853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FAFE332A-04AB-4901-80E1-1F075BC27A98}"/>
              </a:ext>
            </a:extLst>
          </p:cNvPr>
          <p:cNvSpPr/>
          <p:nvPr/>
        </p:nvSpPr>
        <p:spPr>
          <a:xfrm>
            <a:off x="-348343" y="-3015343"/>
            <a:ext cx="12888686" cy="12888686"/>
          </a:xfrm>
          <a:prstGeom prst="ellipse">
            <a:avLst/>
          </a:prstGeom>
          <a:solidFill>
            <a:srgbClr val="FFFFFF">
              <a:alpha val="68000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ADF505-B6B0-41E1-B985-AE21DFBBC81F}"/>
              </a:ext>
            </a:extLst>
          </p:cNvPr>
          <p:cNvSpPr txBox="1"/>
          <p:nvPr/>
        </p:nvSpPr>
        <p:spPr>
          <a:xfrm>
            <a:off x="584433" y="909083"/>
            <a:ext cx="11023134" cy="18466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my </a:t>
            </a:r>
            <a:r>
              <a:rPr lang="en-US" altLang="ko-KR" sz="60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favorite teacher </a:t>
            </a:r>
            <a:r>
              <a:rPr lang="en-US" altLang="ko-KR" sz="54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all time!</a:t>
            </a:r>
            <a:endParaRPr lang="ko-KR" altLang="en-US" sz="5400" dirty="0">
              <a:solidFill>
                <a:srgbClr val="FC518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F3A01E-0CAD-4A8B-8AEC-F4DDED1CC3A7}"/>
              </a:ext>
            </a:extLst>
          </p:cNvPr>
          <p:cNvSpPr txBox="1"/>
          <p:nvPr/>
        </p:nvSpPr>
        <p:spPr>
          <a:xfrm>
            <a:off x="584433" y="3907510"/>
            <a:ext cx="11023134" cy="18466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en-US" altLang="ko-KR" sz="60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appreciate</a:t>
            </a:r>
            <a:r>
              <a:rPr lang="en-US" altLang="ko-KR" sz="54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you </a:t>
            </a:r>
            <a:r>
              <a:rPr lang="en-US" altLang="ko-KR" sz="60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explaining</a:t>
            </a:r>
            <a:r>
              <a:rPr lang="en-US" altLang="ko-KR" sz="54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question to us. </a:t>
            </a:r>
            <a:endParaRPr lang="ko-KR" altLang="en-US" sz="5400" dirty="0">
              <a:solidFill>
                <a:srgbClr val="FC518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27B919-30B7-4C88-94AB-A7F249B722E8}"/>
              </a:ext>
            </a:extLst>
          </p:cNvPr>
          <p:cNvSpPr txBox="1"/>
          <p:nvPr/>
        </p:nvSpPr>
        <p:spPr>
          <a:xfrm>
            <a:off x="584433" y="3008460"/>
            <a:ext cx="11023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endParaRPr lang="ko-KR" altLang="en-US" sz="3600" dirty="0">
              <a:solidFill>
                <a:srgbClr val="C2242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63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FAFE332A-04AB-4901-80E1-1F075BC27A98}"/>
              </a:ext>
            </a:extLst>
          </p:cNvPr>
          <p:cNvSpPr/>
          <p:nvPr/>
        </p:nvSpPr>
        <p:spPr>
          <a:xfrm>
            <a:off x="-348343" y="-3015343"/>
            <a:ext cx="12888686" cy="12888686"/>
          </a:xfrm>
          <a:prstGeom prst="ellipse">
            <a:avLst/>
          </a:prstGeom>
          <a:solidFill>
            <a:srgbClr val="FFFFFF">
              <a:alpha val="68000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ADF505-B6B0-41E1-B985-AE21DFBBC81F}"/>
              </a:ext>
            </a:extLst>
          </p:cNvPr>
          <p:cNvSpPr txBox="1"/>
          <p:nvPr/>
        </p:nvSpPr>
        <p:spPr>
          <a:xfrm>
            <a:off x="584433" y="909083"/>
            <a:ext cx="11023134" cy="18466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C5185">
                    <a:alpha val="23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my </a:t>
            </a:r>
            <a:r>
              <a:rPr lang="en-US" altLang="ko-KR" sz="6000" b="1" dirty="0">
                <a:solidFill>
                  <a:srgbClr val="FC5185">
                    <a:alpha val="23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favorite teacher </a:t>
            </a:r>
            <a:r>
              <a:rPr lang="en-US" altLang="ko-KR" sz="5400" dirty="0">
                <a:solidFill>
                  <a:srgbClr val="FC5185">
                    <a:alpha val="23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all time!</a:t>
            </a:r>
            <a:endParaRPr lang="ko-KR" altLang="en-US" sz="5400" dirty="0">
              <a:solidFill>
                <a:srgbClr val="FC5185">
                  <a:alpha val="23000"/>
                </a:srgb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F3A01E-0CAD-4A8B-8AEC-F4DDED1CC3A7}"/>
              </a:ext>
            </a:extLst>
          </p:cNvPr>
          <p:cNvSpPr txBox="1"/>
          <p:nvPr/>
        </p:nvSpPr>
        <p:spPr>
          <a:xfrm>
            <a:off x="584433" y="3907510"/>
            <a:ext cx="11023134" cy="18466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en-US" altLang="ko-KR" sz="6000" b="1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appreciate</a:t>
            </a:r>
            <a:r>
              <a:rPr lang="en-US" altLang="ko-KR" sz="5400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you </a:t>
            </a:r>
            <a:r>
              <a:rPr lang="en-US" altLang="ko-KR" sz="6000" b="1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explaining</a:t>
            </a:r>
            <a:r>
              <a:rPr lang="en-US" altLang="ko-KR" sz="5400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question to us. </a:t>
            </a:r>
            <a:endParaRPr lang="ko-KR" altLang="en-US" sz="5400" dirty="0">
              <a:solidFill>
                <a:srgbClr val="C2242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27B919-30B7-4C88-94AB-A7F249B722E8}"/>
              </a:ext>
            </a:extLst>
          </p:cNvPr>
          <p:cNvSpPr txBox="1"/>
          <p:nvPr/>
        </p:nvSpPr>
        <p:spPr>
          <a:xfrm>
            <a:off x="584433" y="3008460"/>
            <a:ext cx="11023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C2242C">
                    <a:alpha val="23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endParaRPr lang="ko-KR" altLang="en-US" sz="3600" dirty="0">
              <a:solidFill>
                <a:srgbClr val="C2242C">
                  <a:alpha val="23000"/>
                </a:srgb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374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FAFE332A-04AB-4901-80E1-1F075BC27A98}"/>
              </a:ext>
            </a:extLst>
          </p:cNvPr>
          <p:cNvSpPr/>
          <p:nvPr/>
        </p:nvSpPr>
        <p:spPr>
          <a:xfrm>
            <a:off x="-348343" y="-3015343"/>
            <a:ext cx="12888686" cy="12888686"/>
          </a:xfrm>
          <a:prstGeom prst="ellipse">
            <a:avLst/>
          </a:prstGeom>
          <a:solidFill>
            <a:srgbClr val="FFFFFF">
              <a:alpha val="68000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ADF505-B6B0-41E1-B985-AE21DFBBC81F}"/>
              </a:ext>
            </a:extLst>
          </p:cNvPr>
          <p:cNvSpPr txBox="1"/>
          <p:nvPr/>
        </p:nvSpPr>
        <p:spPr>
          <a:xfrm>
            <a:off x="584433" y="407147"/>
            <a:ext cx="11023134" cy="2677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Congratulations on winning the writing contest.  You must have </a:t>
            </a:r>
            <a:r>
              <a:rPr lang="en-US" altLang="ko-KR" sz="60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</a:t>
            </a:r>
            <a:r>
              <a:rPr lang="en-US" altLang="ko-KR" sz="54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 really </a:t>
            </a:r>
            <a:r>
              <a:rPr lang="en-US" altLang="ko-KR" sz="60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</a:t>
            </a:r>
            <a:r>
              <a:rPr lang="en-US" altLang="ko-KR" sz="54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ko-KR" altLang="en-US" sz="5400" dirty="0">
              <a:solidFill>
                <a:srgbClr val="FC518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F3A01E-0CAD-4A8B-8AEC-F4DDED1CC3A7}"/>
              </a:ext>
            </a:extLst>
          </p:cNvPr>
          <p:cNvSpPr txBox="1"/>
          <p:nvPr/>
        </p:nvSpPr>
        <p:spPr>
          <a:xfrm>
            <a:off x="584433" y="4180658"/>
            <a:ext cx="11023134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Congratulations on turning </a:t>
            </a:r>
            <a:r>
              <a:rPr lang="en-US" altLang="ko-KR" sz="60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years old</a:t>
            </a:r>
            <a:r>
              <a:rPr lang="en-US" altLang="ko-KR" sz="54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Happy birthday!</a:t>
            </a:r>
            <a:endParaRPr lang="ko-KR" altLang="en-US" sz="5400" dirty="0">
              <a:solidFill>
                <a:srgbClr val="FC518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27B919-30B7-4C88-94AB-A7F249B722E8}"/>
              </a:ext>
            </a:extLst>
          </p:cNvPr>
          <p:cNvSpPr txBox="1"/>
          <p:nvPr/>
        </p:nvSpPr>
        <p:spPr>
          <a:xfrm>
            <a:off x="584433" y="3327775"/>
            <a:ext cx="11023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endParaRPr lang="ko-KR" altLang="en-US" sz="3600" dirty="0">
              <a:solidFill>
                <a:srgbClr val="C2242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79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FAFE332A-04AB-4901-80E1-1F075BC27A98}"/>
              </a:ext>
            </a:extLst>
          </p:cNvPr>
          <p:cNvSpPr/>
          <p:nvPr/>
        </p:nvSpPr>
        <p:spPr>
          <a:xfrm>
            <a:off x="-348343" y="-3015343"/>
            <a:ext cx="12888686" cy="12888686"/>
          </a:xfrm>
          <a:prstGeom prst="ellipse">
            <a:avLst/>
          </a:prstGeom>
          <a:solidFill>
            <a:srgbClr val="FFFFFF">
              <a:alpha val="68000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ADF505-B6B0-41E1-B985-AE21DFBBC81F}"/>
              </a:ext>
            </a:extLst>
          </p:cNvPr>
          <p:cNvSpPr txBox="1"/>
          <p:nvPr/>
        </p:nvSpPr>
        <p:spPr>
          <a:xfrm>
            <a:off x="584433" y="407147"/>
            <a:ext cx="11023134" cy="2677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Congratulations on winning the writing contest.  You must have </a:t>
            </a:r>
            <a:r>
              <a:rPr lang="en-US" altLang="ko-KR" sz="6000" b="1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</a:t>
            </a:r>
            <a:r>
              <a:rPr lang="en-US" altLang="ko-KR" sz="5400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 really </a:t>
            </a:r>
            <a:r>
              <a:rPr lang="en-US" altLang="ko-KR" sz="6000" b="1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</a:t>
            </a:r>
            <a:r>
              <a:rPr lang="en-US" altLang="ko-KR" sz="5400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ko-KR" altLang="en-US" sz="5400" dirty="0">
              <a:solidFill>
                <a:srgbClr val="C2242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F3A01E-0CAD-4A8B-8AEC-F4DDED1CC3A7}"/>
              </a:ext>
            </a:extLst>
          </p:cNvPr>
          <p:cNvSpPr txBox="1"/>
          <p:nvPr/>
        </p:nvSpPr>
        <p:spPr>
          <a:xfrm>
            <a:off x="584433" y="4180658"/>
            <a:ext cx="11023134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C5185">
                    <a:alpha val="23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Congratulations on turning </a:t>
            </a:r>
            <a:r>
              <a:rPr lang="en-US" altLang="ko-KR" sz="6000" b="1" dirty="0">
                <a:solidFill>
                  <a:srgbClr val="FC5185">
                    <a:alpha val="23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years old</a:t>
            </a:r>
            <a:r>
              <a:rPr lang="en-US" altLang="ko-KR" sz="5400" dirty="0">
                <a:solidFill>
                  <a:srgbClr val="FC5185">
                    <a:alpha val="23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Happy birthday!</a:t>
            </a:r>
            <a:endParaRPr lang="ko-KR" altLang="en-US" sz="5400" dirty="0">
              <a:solidFill>
                <a:srgbClr val="FC5185">
                  <a:alpha val="23000"/>
                </a:srgb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27B919-30B7-4C88-94AB-A7F249B722E8}"/>
              </a:ext>
            </a:extLst>
          </p:cNvPr>
          <p:cNvSpPr txBox="1"/>
          <p:nvPr/>
        </p:nvSpPr>
        <p:spPr>
          <a:xfrm>
            <a:off x="584433" y="3327775"/>
            <a:ext cx="11023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C2242C">
                    <a:alpha val="23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endParaRPr lang="ko-KR" altLang="en-US" sz="3600" dirty="0">
              <a:solidFill>
                <a:srgbClr val="C2242C">
                  <a:alpha val="23000"/>
                </a:srgb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021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FAFE332A-04AB-4901-80E1-1F075BC27A98}"/>
              </a:ext>
            </a:extLst>
          </p:cNvPr>
          <p:cNvSpPr/>
          <p:nvPr/>
        </p:nvSpPr>
        <p:spPr>
          <a:xfrm>
            <a:off x="-348343" y="-3015343"/>
            <a:ext cx="12888686" cy="12888686"/>
          </a:xfrm>
          <a:prstGeom prst="ellipse">
            <a:avLst/>
          </a:prstGeom>
          <a:solidFill>
            <a:srgbClr val="FFFFFF">
              <a:alpha val="68000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ADF505-B6B0-41E1-B985-AE21DFBBC81F}"/>
              </a:ext>
            </a:extLst>
          </p:cNvPr>
          <p:cNvSpPr txBox="1"/>
          <p:nvPr/>
        </p:nvSpPr>
        <p:spPr>
          <a:xfrm>
            <a:off x="584433" y="1266524"/>
            <a:ext cx="1102313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</a:t>
            </a:r>
            <a:r>
              <a:rPr lang="en-US" altLang="ko-KR" sz="60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amazing</a:t>
            </a:r>
            <a:r>
              <a:rPr lang="en-US" altLang="ko-KR" sz="54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ko-KR" altLang="en-US" sz="5400" dirty="0">
              <a:solidFill>
                <a:srgbClr val="FC518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F3A01E-0CAD-4A8B-8AEC-F4DDED1CC3A7}"/>
              </a:ext>
            </a:extLst>
          </p:cNvPr>
          <p:cNvSpPr txBox="1"/>
          <p:nvPr/>
        </p:nvSpPr>
        <p:spPr>
          <a:xfrm>
            <a:off x="261257" y="3849453"/>
            <a:ext cx="11669486" cy="18466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like that you helped him carry his bags.  </a:t>
            </a:r>
            <a:r>
              <a:rPr lang="en-US" altLang="ko-KR" sz="60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shows that </a:t>
            </a:r>
            <a:r>
              <a:rPr lang="en-US" altLang="ko-KR" sz="54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kind. </a:t>
            </a:r>
            <a:endParaRPr lang="ko-KR" altLang="en-US" sz="5400" dirty="0">
              <a:solidFill>
                <a:srgbClr val="FC518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27B919-30B7-4C88-94AB-A7F249B722E8}"/>
              </a:ext>
            </a:extLst>
          </p:cNvPr>
          <p:cNvSpPr txBox="1"/>
          <p:nvPr/>
        </p:nvSpPr>
        <p:spPr>
          <a:xfrm>
            <a:off x="584433" y="2950403"/>
            <a:ext cx="11023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endParaRPr lang="ko-KR" altLang="en-US" sz="3600" dirty="0">
              <a:solidFill>
                <a:srgbClr val="C2242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81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FAFE332A-04AB-4901-80E1-1F075BC27A98}"/>
              </a:ext>
            </a:extLst>
          </p:cNvPr>
          <p:cNvSpPr/>
          <p:nvPr/>
        </p:nvSpPr>
        <p:spPr>
          <a:xfrm>
            <a:off x="-348343" y="-3015343"/>
            <a:ext cx="12888686" cy="12888686"/>
          </a:xfrm>
          <a:prstGeom prst="ellipse">
            <a:avLst/>
          </a:prstGeom>
          <a:solidFill>
            <a:srgbClr val="FFFFFF">
              <a:alpha val="68000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ADF505-B6B0-41E1-B985-AE21DFBBC81F}"/>
              </a:ext>
            </a:extLst>
          </p:cNvPr>
          <p:cNvSpPr txBox="1"/>
          <p:nvPr/>
        </p:nvSpPr>
        <p:spPr>
          <a:xfrm>
            <a:off x="584433" y="1266524"/>
            <a:ext cx="1102313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C5185">
                    <a:alpha val="23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</a:t>
            </a:r>
            <a:r>
              <a:rPr lang="en-US" altLang="ko-KR" sz="6000" b="1" dirty="0">
                <a:solidFill>
                  <a:srgbClr val="FC5185">
                    <a:alpha val="23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amazing</a:t>
            </a:r>
            <a:r>
              <a:rPr lang="en-US" altLang="ko-KR" sz="5400" dirty="0">
                <a:solidFill>
                  <a:srgbClr val="FC5185">
                    <a:alpha val="23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ko-KR" altLang="en-US" sz="5400" dirty="0">
              <a:solidFill>
                <a:srgbClr val="FC5185">
                  <a:alpha val="23000"/>
                </a:srgb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F3A01E-0CAD-4A8B-8AEC-F4DDED1CC3A7}"/>
              </a:ext>
            </a:extLst>
          </p:cNvPr>
          <p:cNvSpPr txBox="1"/>
          <p:nvPr/>
        </p:nvSpPr>
        <p:spPr>
          <a:xfrm>
            <a:off x="261257" y="3849453"/>
            <a:ext cx="11669486" cy="18466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like that you helped him carry his bags.  </a:t>
            </a:r>
            <a:r>
              <a:rPr lang="en-US" altLang="ko-KR" sz="6000" b="1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shows that </a:t>
            </a:r>
            <a:r>
              <a:rPr lang="en-US" altLang="ko-KR" sz="5400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kind. </a:t>
            </a:r>
            <a:endParaRPr lang="ko-KR" altLang="en-US" sz="5400" dirty="0">
              <a:solidFill>
                <a:srgbClr val="C2242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27B919-30B7-4C88-94AB-A7F249B722E8}"/>
              </a:ext>
            </a:extLst>
          </p:cNvPr>
          <p:cNvSpPr txBox="1"/>
          <p:nvPr/>
        </p:nvSpPr>
        <p:spPr>
          <a:xfrm>
            <a:off x="584433" y="2950403"/>
            <a:ext cx="11023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C2242C">
                    <a:alpha val="23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endParaRPr lang="ko-KR" altLang="en-US" sz="3600" dirty="0">
              <a:solidFill>
                <a:srgbClr val="C2242C">
                  <a:alpha val="23000"/>
                </a:srgb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899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FAFE332A-04AB-4901-80E1-1F075BC27A98}"/>
              </a:ext>
            </a:extLst>
          </p:cNvPr>
          <p:cNvSpPr/>
          <p:nvPr/>
        </p:nvSpPr>
        <p:spPr>
          <a:xfrm>
            <a:off x="-348343" y="-3015343"/>
            <a:ext cx="12888686" cy="12888686"/>
          </a:xfrm>
          <a:prstGeom prst="ellipse">
            <a:avLst/>
          </a:prstGeom>
          <a:solidFill>
            <a:srgbClr val="FFFFFF">
              <a:alpha val="68000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ADF505-B6B0-41E1-B985-AE21DFBBC81F}"/>
              </a:ext>
            </a:extLst>
          </p:cNvPr>
          <p:cNvSpPr txBox="1"/>
          <p:nvPr/>
        </p:nvSpPr>
        <p:spPr>
          <a:xfrm>
            <a:off x="584433" y="821998"/>
            <a:ext cx="11023134" cy="18466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appreciate that you are all </a:t>
            </a:r>
            <a:r>
              <a:rPr lang="en-US" altLang="ko-KR" sz="60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attentive listeners</a:t>
            </a:r>
            <a:r>
              <a:rPr lang="en-US" altLang="ko-KR" sz="54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I like that.</a:t>
            </a:r>
            <a:endParaRPr lang="ko-KR" altLang="en-US" sz="5400" dirty="0">
              <a:solidFill>
                <a:srgbClr val="FC518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F3A01E-0CAD-4A8B-8AEC-F4DDED1CC3A7}"/>
              </a:ext>
            </a:extLst>
          </p:cNvPr>
          <p:cNvSpPr txBox="1"/>
          <p:nvPr/>
        </p:nvSpPr>
        <p:spPr>
          <a:xfrm>
            <a:off x="246743" y="4235923"/>
            <a:ext cx="1169851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appreciate you </a:t>
            </a:r>
            <a:r>
              <a:rPr lang="en-US" altLang="ko-KR" sz="60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listening</a:t>
            </a:r>
            <a:r>
              <a:rPr lang="en-US" altLang="ko-KR" sz="54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me. </a:t>
            </a:r>
            <a:endParaRPr lang="ko-KR" altLang="en-US" sz="5400" dirty="0">
              <a:solidFill>
                <a:srgbClr val="FC518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27B919-30B7-4C88-94AB-A7F249B722E8}"/>
              </a:ext>
            </a:extLst>
          </p:cNvPr>
          <p:cNvSpPr txBox="1"/>
          <p:nvPr/>
        </p:nvSpPr>
        <p:spPr>
          <a:xfrm>
            <a:off x="584433" y="3129125"/>
            <a:ext cx="11023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endParaRPr lang="ko-KR" altLang="en-US" sz="3600" dirty="0">
              <a:solidFill>
                <a:srgbClr val="C2242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96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FAFE332A-04AB-4901-80E1-1F075BC27A98}"/>
              </a:ext>
            </a:extLst>
          </p:cNvPr>
          <p:cNvSpPr/>
          <p:nvPr/>
        </p:nvSpPr>
        <p:spPr>
          <a:xfrm>
            <a:off x="-348343" y="-3015343"/>
            <a:ext cx="12888686" cy="12888686"/>
          </a:xfrm>
          <a:prstGeom prst="ellipse">
            <a:avLst/>
          </a:prstGeom>
          <a:solidFill>
            <a:srgbClr val="FFFFFF">
              <a:alpha val="68000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ADF505-B6B0-41E1-B985-AE21DFBBC81F}"/>
              </a:ext>
            </a:extLst>
          </p:cNvPr>
          <p:cNvSpPr txBox="1"/>
          <p:nvPr/>
        </p:nvSpPr>
        <p:spPr>
          <a:xfrm>
            <a:off x="584433" y="821998"/>
            <a:ext cx="11023134" cy="18466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appreciate that you are all </a:t>
            </a:r>
            <a:r>
              <a:rPr lang="en-US" altLang="ko-KR" sz="6000" b="1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attentive listeners</a:t>
            </a:r>
            <a:r>
              <a:rPr lang="en-US" altLang="ko-KR" sz="5400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I like that.</a:t>
            </a:r>
            <a:endParaRPr lang="ko-KR" altLang="en-US" sz="5400" dirty="0">
              <a:solidFill>
                <a:srgbClr val="C2242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F3A01E-0CAD-4A8B-8AEC-F4DDED1CC3A7}"/>
              </a:ext>
            </a:extLst>
          </p:cNvPr>
          <p:cNvSpPr txBox="1"/>
          <p:nvPr/>
        </p:nvSpPr>
        <p:spPr>
          <a:xfrm>
            <a:off x="246743" y="4235923"/>
            <a:ext cx="1169851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C5185">
                    <a:alpha val="23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appreciate you </a:t>
            </a:r>
            <a:r>
              <a:rPr lang="en-US" altLang="ko-KR" sz="6000" b="1" dirty="0">
                <a:solidFill>
                  <a:srgbClr val="FC5185">
                    <a:alpha val="23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listening</a:t>
            </a:r>
            <a:r>
              <a:rPr lang="en-US" altLang="ko-KR" sz="5400" dirty="0">
                <a:solidFill>
                  <a:srgbClr val="FC5185">
                    <a:alpha val="23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me. </a:t>
            </a:r>
            <a:endParaRPr lang="ko-KR" altLang="en-US" sz="5400" dirty="0">
              <a:solidFill>
                <a:srgbClr val="FC5185">
                  <a:alpha val="23000"/>
                </a:srgb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27B919-30B7-4C88-94AB-A7F249B722E8}"/>
              </a:ext>
            </a:extLst>
          </p:cNvPr>
          <p:cNvSpPr txBox="1"/>
          <p:nvPr/>
        </p:nvSpPr>
        <p:spPr>
          <a:xfrm>
            <a:off x="584433" y="3129125"/>
            <a:ext cx="11023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C2242C">
                    <a:alpha val="23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endParaRPr lang="ko-KR" altLang="en-US" sz="3600" dirty="0">
              <a:solidFill>
                <a:srgbClr val="C2242C">
                  <a:alpha val="23000"/>
                </a:srgb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05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BC7C98-AFAA-432C-B616-EEAB4BC1472F}"/>
              </a:ext>
            </a:extLst>
          </p:cNvPr>
          <p:cNvSpPr txBox="1"/>
          <p:nvPr/>
        </p:nvSpPr>
        <p:spPr>
          <a:xfrm>
            <a:off x="134127" y="2097191"/>
            <a:ext cx="1091565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500" dirty="0">
                <a:solidFill>
                  <a:srgbClr val="FC5185"/>
                </a:solidFill>
                <a:latin typeface="The Hand" panose="03070502030502020204" pitchFamily="66" charset="0"/>
              </a:rPr>
              <a:t>What makes a </a:t>
            </a:r>
            <a:r>
              <a:rPr lang="en-US" altLang="ko-KR" sz="11500" b="1" dirty="0">
                <a:solidFill>
                  <a:srgbClr val="FC5185"/>
                </a:solidFill>
                <a:latin typeface="The Hand" panose="03070502030502020204" pitchFamily="66" charset="0"/>
              </a:rPr>
              <a:t>compliment</a:t>
            </a:r>
            <a:r>
              <a:rPr lang="en-US" altLang="ko-KR" sz="11500" dirty="0">
                <a:solidFill>
                  <a:srgbClr val="FC5185"/>
                </a:solidFill>
                <a:latin typeface="The Hand" panose="03070502030502020204" pitchFamily="66" charset="0"/>
              </a:rPr>
              <a:t> </a:t>
            </a:r>
            <a:r>
              <a:rPr lang="en-US" altLang="ko-KR" sz="11500" b="1" dirty="0">
                <a:solidFill>
                  <a:srgbClr val="FC5185"/>
                </a:solidFill>
                <a:latin typeface="The Hand" panose="03070502030502020204" pitchFamily="66" charset="0"/>
              </a:rPr>
              <a:t>good?</a:t>
            </a:r>
            <a:endParaRPr lang="ko-KR" altLang="en-US" sz="11500" b="1" dirty="0">
              <a:solidFill>
                <a:srgbClr val="FC5185"/>
              </a:solidFill>
              <a:latin typeface="The Hand" panose="03070502030502020204" pitchFamily="66" charset="0"/>
            </a:endParaRPr>
          </a:p>
        </p:txBody>
      </p:sp>
      <p:pic>
        <p:nvPicPr>
          <p:cNvPr id="4098" name="Picture 2" descr="Lazy corgi puppy lying down on floor cartoon Premium Vector">
            <a:extLst>
              <a:ext uri="{FF2B5EF4-FFF2-40B4-BE49-F238E27FC236}">
                <a16:creationId xmlns:a16="http://schemas.microsoft.com/office/drawing/2014/main" id="{CB75F246-9090-43DF-A64A-E22D36060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866" b="65815" l="31470" r="67572">
                        <a14:foregroundMark x1="33546" y1="56709" x2="40895" y2="52875"/>
                        <a14:foregroundMark x1="40895" y1="52875" x2="48403" y2="52077"/>
                        <a14:foregroundMark x1="54313" y1="57348" x2="46805" y2="58147"/>
                        <a14:foregroundMark x1="67093" y1="52875" x2="67093" y2="52875"/>
                        <a14:foregroundMark x1="67572" y1="54633" x2="64377" y2="51597"/>
                        <a14:foregroundMark x1="42492" y1="45687" x2="39457" y2="53674"/>
                        <a14:foregroundMark x1="39457" y1="53674" x2="49361" y2="57827"/>
                        <a14:foregroundMark x1="49361" y1="57827" x2="48243" y2="49521"/>
                        <a14:foregroundMark x1="48243" y1="49521" x2="44089" y2="47764"/>
                        <a14:foregroundMark x1="46006" y1="56709" x2="37061" y2="57348"/>
                        <a14:foregroundMark x1="37061" y1="57348" x2="35623" y2="57987"/>
                        <a14:foregroundMark x1="42173" y1="59904" x2="35304" y2="57508"/>
                        <a14:foregroundMark x1="33866" y1="57827" x2="33866" y2="57827"/>
                        <a14:foregroundMark x1="31470" y1="43450" x2="33866" y2="47604"/>
                        <a14:foregroundMark x1="66773" y1="51438" x2="67093" y2="51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18" t="29918" r="29918" b="29918"/>
          <a:stretch/>
        </p:blipFill>
        <p:spPr bwMode="auto">
          <a:xfrm>
            <a:off x="7724775" y="3104892"/>
            <a:ext cx="3877453" cy="387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73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3F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orgi dog lying down cartoon Premium Vector">
            <a:extLst>
              <a:ext uri="{FF2B5EF4-FFF2-40B4-BE49-F238E27FC236}">
                <a16:creationId xmlns:a16="http://schemas.microsoft.com/office/drawing/2014/main" id="{CF7C4FAB-9F5F-4BAE-BDC1-363349473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304" b="64537" l="35144" r="65016">
                        <a14:foregroundMark x1="35144" y1="58626" x2="35144" y2="58626"/>
                        <a14:foregroundMark x1="36262" y1="54952" x2="37540" y2="54473"/>
                        <a14:foregroundMark x1="65016" y1="58626" x2="64856" y2="57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25" t="31825" r="31825" b="31825"/>
          <a:stretch/>
        </p:blipFill>
        <p:spPr bwMode="auto">
          <a:xfrm>
            <a:off x="8258175" y="1357173"/>
            <a:ext cx="3489165" cy="348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1F1E82-0FD4-423B-9105-125241F95A38}"/>
              </a:ext>
            </a:extLst>
          </p:cNvPr>
          <p:cNvSpPr txBox="1"/>
          <p:nvPr/>
        </p:nvSpPr>
        <p:spPr>
          <a:xfrm>
            <a:off x="1099768" y="317063"/>
            <a:ext cx="7720382" cy="6217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9900" b="1" dirty="0">
                <a:solidFill>
                  <a:srgbClr val="FFFFFF"/>
                </a:solidFill>
                <a:latin typeface="The Hand" panose="03070502030502020204" pitchFamily="66" charset="0"/>
              </a:rPr>
              <a:t>Giving</a:t>
            </a:r>
            <a:r>
              <a:rPr lang="en-US" altLang="ko-KR" sz="19900" dirty="0">
                <a:solidFill>
                  <a:srgbClr val="FFFFFF"/>
                </a:solidFill>
                <a:latin typeface="The Hand" panose="03070502030502020204" pitchFamily="66" charset="0"/>
              </a:rPr>
              <a:t> </a:t>
            </a:r>
          </a:p>
          <a:p>
            <a:pPr algn="ctr"/>
            <a:r>
              <a:rPr lang="en-US" altLang="ko-KR" sz="19900" dirty="0">
                <a:solidFill>
                  <a:srgbClr val="FFFFFF"/>
                </a:solidFill>
                <a:latin typeface="The Hand" panose="03070502030502020204" pitchFamily="66" charset="0"/>
              </a:rPr>
              <a:t>Compliments</a:t>
            </a:r>
            <a:endParaRPr lang="ko-KR" altLang="en-US" sz="19900" dirty="0">
              <a:solidFill>
                <a:srgbClr val="FFFFFF"/>
              </a:solidFill>
              <a:latin typeface="The Hand" panose="030705020305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24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030CF2-B764-4192-B261-4D98FA0C5122}"/>
              </a:ext>
            </a:extLst>
          </p:cNvPr>
          <p:cNvSpPr/>
          <p:nvPr/>
        </p:nvSpPr>
        <p:spPr>
          <a:xfrm>
            <a:off x="0" y="0"/>
            <a:ext cx="12192000" cy="1971413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27963A-61CA-49D5-A424-8DFAF1224ED9}"/>
              </a:ext>
            </a:extLst>
          </p:cNvPr>
          <p:cNvSpPr txBox="1"/>
          <p:nvPr/>
        </p:nvSpPr>
        <p:spPr>
          <a:xfrm>
            <a:off x="876218" y="200876"/>
            <a:ext cx="81283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>
                <a:solidFill>
                  <a:srgbClr val="C2242C"/>
                </a:solidFill>
                <a:latin typeface="The Hand Extrablack" panose="03070A02030502020204" pitchFamily="66" charset="0"/>
              </a:rPr>
              <a:t>SNOWBALL COMPLIMENTS</a:t>
            </a:r>
            <a:endParaRPr lang="ko-KR" altLang="en-US" sz="8000" dirty="0">
              <a:solidFill>
                <a:srgbClr val="C2242C"/>
              </a:solidFill>
              <a:latin typeface="The Hand Extrablack" panose="03070A020305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DA16DC-8A69-4EAD-BCBA-1E675B0C6857}"/>
              </a:ext>
            </a:extLst>
          </p:cNvPr>
          <p:cNvSpPr txBox="1"/>
          <p:nvPr/>
        </p:nvSpPr>
        <p:spPr>
          <a:xfrm>
            <a:off x="584433" y="2850160"/>
            <a:ext cx="1102313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 your </a:t>
            </a:r>
            <a:r>
              <a:rPr lang="en-US" altLang="ko-KR" sz="40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</a:t>
            </a:r>
            <a:r>
              <a:rPr lang="en-US" altLang="ko-KR" sz="36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the top </a:t>
            </a:r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paper</a:t>
            </a:r>
          </a:p>
          <a:p>
            <a:pPr algn="ctr"/>
            <a:endParaRPr lang="en-US" altLang="ko-KR" sz="3600" dirty="0">
              <a:solidFill>
                <a:srgbClr val="FC518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altLang="ko-KR" sz="36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Throw</a:t>
            </a:r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paper to a new person </a:t>
            </a:r>
          </a:p>
          <a:p>
            <a:pPr algn="ctr"/>
            <a:endParaRPr lang="en-US" altLang="ko-KR" sz="3600" dirty="0">
              <a:solidFill>
                <a:srgbClr val="FC518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Let’s all use the </a:t>
            </a:r>
            <a:r>
              <a:rPr lang="en-US" altLang="ko-KR" sz="36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same color </a:t>
            </a:r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(anonymous)  </a:t>
            </a:r>
            <a:endParaRPr lang="ko-KR" altLang="en-US" sz="3600" dirty="0">
              <a:solidFill>
                <a:srgbClr val="FC518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93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030CF2-B764-4192-B261-4D98FA0C5122}"/>
              </a:ext>
            </a:extLst>
          </p:cNvPr>
          <p:cNvSpPr/>
          <p:nvPr/>
        </p:nvSpPr>
        <p:spPr>
          <a:xfrm>
            <a:off x="0" y="0"/>
            <a:ext cx="12192000" cy="1971413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27963A-61CA-49D5-A424-8DFAF1224ED9}"/>
              </a:ext>
            </a:extLst>
          </p:cNvPr>
          <p:cNvSpPr txBox="1"/>
          <p:nvPr/>
        </p:nvSpPr>
        <p:spPr>
          <a:xfrm>
            <a:off x="876218" y="200876"/>
            <a:ext cx="68980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>
                <a:solidFill>
                  <a:srgbClr val="C2242C"/>
                </a:solidFill>
                <a:latin typeface="The Hand Extrablack" panose="03070A02030502020204" pitchFamily="66" charset="0"/>
              </a:rPr>
              <a:t>GIVING COMPLIMENTS</a:t>
            </a:r>
            <a:endParaRPr lang="ko-KR" altLang="en-US" sz="8000" dirty="0">
              <a:solidFill>
                <a:srgbClr val="C2242C"/>
              </a:solidFill>
              <a:latin typeface="The Hand Extrablack" panose="03070A020305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DA16DC-8A69-4EAD-BCBA-1E675B0C6857}"/>
              </a:ext>
            </a:extLst>
          </p:cNvPr>
          <p:cNvSpPr txBox="1"/>
          <p:nvPr/>
        </p:nvSpPr>
        <p:spPr>
          <a:xfrm>
            <a:off x="234892" y="2172289"/>
            <a:ext cx="117222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have a </a:t>
            </a:r>
            <a:r>
              <a:rPr lang="en-US" altLang="ko-KR" sz="36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list</a:t>
            </a:r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other trainees</a:t>
            </a:r>
          </a:p>
          <a:p>
            <a:pPr algn="ctr"/>
            <a:endParaRPr lang="en-US" altLang="ko-KR" sz="3600" dirty="0">
              <a:solidFill>
                <a:srgbClr val="FC518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Think about a genuine </a:t>
            </a:r>
            <a:r>
              <a:rPr lang="en-US" altLang="ko-KR" sz="36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compliment</a:t>
            </a:r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each of them. </a:t>
            </a:r>
          </a:p>
          <a:p>
            <a:pPr algn="ctr"/>
            <a:endParaRPr lang="en-US" altLang="ko-KR" sz="3600" dirty="0">
              <a:solidFill>
                <a:srgbClr val="FC518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altLang="ko-KR" sz="36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Give</a:t>
            </a:r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each person a compliment.  </a:t>
            </a:r>
          </a:p>
          <a:p>
            <a:pPr algn="ctr"/>
            <a:endParaRPr lang="en-US" altLang="ko-KR" sz="3600" dirty="0">
              <a:solidFill>
                <a:srgbClr val="FC518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someone gives you a compliment, give one in </a:t>
            </a:r>
            <a:r>
              <a:rPr lang="en-US" altLang="ko-KR" sz="36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return</a:t>
            </a:r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ko-KR" altLang="en-US" sz="3600" dirty="0">
              <a:solidFill>
                <a:srgbClr val="FC518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7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3F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uess what? Corgi Butt - Corgi / Pembroke Welsh Corgi T-Shirt">
            <a:extLst>
              <a:ext uri="{FF2B5EF4-FFF2-40B4-BE49-F238E27FC236}">
                <a16:creationId xmlns:a16="http://schemas.microsoft.com/office/drawing/2014/main" id="{D1DD10A5-94C6-4E7B-9027-91F76E7F8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04775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C91280-FB6E-41E7-A53C-D61DFCBA9D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59" t="36666" r="60156" b="44167"/>
          <a:stretch/>
        </p:blipFill>
        <p:spPr>
          <a:xfrm>
            <a:off x="1095374" y="-1774825"/>
            <a:ext cx="2619376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0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030CF2-B764-4192-B261-4D98FA0C5122}"/>
              </a:ext>
            </a:extLst>
          </p:cNvPr>
          <p:cNvSpPr/>
          <p:nvPr/>
        </p:nvSpPr>
        <p:spPr>
          <a:xfrm>
            <a:off x="0" y="0"/>
            <a:ext cx="12192000" cy="1971413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27963A-61CA-49D5-A424-8DFAF1224ED9}"/>
              </a:ext>
            </a:extLst>
          </p:cNvPr>
          <p:cNvSpPr txBox="1"/>
          <p:nvPr/>
        </p:nvSpPr>
        <p:spPr>
          <a:xfrm>
            <a:off x="347471" y="200876"/>
            <a:ext cx="114970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>
                <a:solidFill>
                  <a:srgbClr val="C2242C"/>
                </a:solidFill>
                <a:latin typeface="The Hand Extrablack" panose="03070A02030502020204" pitchFamily="66" charset="0"/>
              </a:rPr>
              <a:t>Backhanded Compliments + Qualifiers</a:t>
            </a:r>
            <a:endParaRPr lang="ko-KR" altLang="en-US" sz="8000" dirty="0">
              <a:solidFill>
                <a:srgbClr val="C2242C"/>
              </a:solidFill>
              <a:latin typeface="The Hand Extrablack" panose="03070A020305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DA16DC-8A69-4EAD-BCBA-1E675B0C6857}"/>
              </a:ext>
            </a:extLst>
          </p:cNvPr>
          <p:cNvSpPr txBox="1"/>
          <p:nvPr/>
        </p:nvSpPr>
        <p:spPr>
          <a:xfrm>
            <a:off x="584433" y="2850160"/>
            <a:ext cx="110231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compliment that includes </a:t>
            </a:r>
            <a:r>
              <a:rPr lang="en-US" altLang="ko-KR" sz="36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criticism</a:t>
            </a:r>
          </a:p>
          <a:p>
            <a:endParaRPr lang="en-US" altLang="ko-KR" sz="3600" dirty="0">
              <a:solidFill>
                <a:srgbClr val="FC518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use of </a:t>
            </a:r>
            <a:r>
              <a:rPr lang="en-US" altLang="ko-KR" sz="36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qualifiers</a:t>
            </a:r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ko-KR" altLang="en-US" sz="3600" dirty="0">
              <a:solidFill>
                <a:srgbClr val="FC518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 descr="Best backhanded compliment examples - I Will Teach You To Be Rich">
            <a:extLst>
              <a:ext uri="{FF2B5EF4-FFF2-40B4-BE49-F238E27FC236}">
                <a16:creationId xmlns:a16="http://schemas.microsoft.com/office/drawing/2014/main" id="{9C4E4093-68D6-45AE-BF49-E31A578A8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97572" l="2734" r="89974">
                        <a14:foregroundMark x1="10938" y1="77042" x2="2734" y2="975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198"/>
          <a:stretch/>
        </p:blipFill>
        <p:spPr bwMode="auto">
          <a:xfrm flipH="1">
            <a:off x="9505950" y="2729175"/>
            <a:ext cx="2838450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65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6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0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1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" grpId="0"/>
          <p:bldP spid="6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030CF2-B764-4192-B261-4D98FA0C5122}"/>
              </a:ext>
            </a:extLst>
          </p:cNvPr>
          <p:cNvSpPr/>
          <p:nvPr/>
        </p:nvSpPr>
        <p:spPr>
          <a:xfrm>
            <a:off x="0" y="-6477000"/>
            <a:ext cx="12192000" cy="8448413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DA16DC-8A69-4EAD-BCBA-1E675B0C6857}"/>
              </a:ext>
            </a:extLst>
          </p:cNvPr>
          <p:cNvSpPr txBox="1"/>
          <p:nvPr/>
        </p:nvSpPr>
        <p:spPr>
          <a:xfrm>
            <a:off x="159391" y="1311646"/>
            <a:ext cx="1187321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really good at </a:t>
            </a:r>
            <a:r>
              <a:rPr lang="en-US" altLang="ko-KR" sz="36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baseball</a:t>
            </a:r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ko-KR" sz="3600" i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a girl</a:t>
            </a:r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en-US" altLang="ko-KR" sz="3600" dirty="0">
              <a:solidFill>
                <a:srgbClr val="FC518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ko-KR" sz="3600" dirty="0">
                <a:solidFill>
                  <a:srgbClr val="C2242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You’re a </a:t>
            </a:r>
            <a:r>
              <a:rPr lang="en-US" altLang="ko-KR" sz="3600" b="1" dirty="0">
                <a:solidFill>
                  <a:srgbClr val="C2242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great singer</a:t>
            </a:r>
            <a:r>
              <a:rPr lang="en-US" altLang="ko-KR" sz="3600" dirty="0">
                <a:solidFill>
                  <a:srgbClr val="C2242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ko-KR" sz="3600" i="1" dirty="0">
                <a:solidFill>
                  <a:srgbClr val="C2242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but I don’t listen to music much</a:t>
            </a:r>
            <a:r>
              <a:rPr lang="en-US" altLang="ko-KR" sz="3600" dirty="0">
                <a:solidFill>
                  <a:srgbClr val="C2242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en-US" altLang="ko-KR" sz="3600" dirty="0">
              <a:solidFill>
                <a:srgbClr val="FC518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ko-KR" sz="3600" i="1" dirty="0">
                <a:solidFill>
                  <a:srgbClr val="FC518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 don’t care what everyone else says</a:t>
            </a:r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I think you’re </a:t>
            </a:r>
            <a:r>
              <a:rPr lang="en-US" altLang="ko-KR" sz="3600" b="1" dirty="0">
                <a:solidFill>
                  <a:srgbClr val="FC518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smart</a:t>
            </a:r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  </a:t>
            </a:r>
          </a:p>
          <a:p>
            <a:endParaRPr lang="en-US" altLang="ko-KR" sz="3600" dirty="0">
              <a:solidFill>
                <a:srgbClr val="FC518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ko-KR" sz="3600" dirty="0">
                <a:solidFill>
                  <a:srgbClr val="C2242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That was a </a:t>
            </a:r>
            <a:r>
              <a:rPr lang="en-US" altLang="ko-KR" sz="3600" b="1" dirty="0">
                <a:solidFill>
                  <a:srgbClr val="C2242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good presentation</a:t>
            </a:r>
            <a:r>
              <a:rPr lang="en-US" altLang="ko-KR" sz="3600" dirty="0">
                <a:solidFill>
                  <a:srgbClr val="C2242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  </a:t>
            </a:r>
            <a:r>
              <a:rPr lang="en-US" altLang="ko-KR" sz="3600" i="1" dirty="0">
                <a:solidFill>
                  <a:srgbClr val="C2242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 never expected that from you.  </a:t>
            </a:r>
            <a:endParaRPr lang="ko-KR" altLang="en-US" sz="3600" i="1" dirty="0">
              <a:solidFill>
                <a:srgbClr val="C2242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1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 0.74398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uiExpand="1" build="p"/>
      <p:bldP spid="6" grpId="1" uiExpand="1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3F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1F1E82-0FD4-423B-9105-125241F95A38}"/>
              </a:ext>
            </a:extLst>
          </p:cNvPr>
          <p:cNvSpPr txBox="1"/>
          <p:nvPr/>
        </p:nvSpPr>
        <p:spPr>
          <a:xfrm>
            <a:off x="476202" y="317063"/>
            <a:ext cx="8967518" cy="6217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9900" dirty="0">
                <a:solidFill>
                  <a:srgbClr val="FFFFFF"/>
                </a:solidFill>
                <a:latin typeface="The Hand" panose="03070502030502020204" pitchFamily="66" charset="0"/>
              </a:rPr>
              <a:t>Complimenting</a:t>
            </a:r>
          </a:p>
          <a:p>
            <a:pPr algn="ctr"/>
            <a:r>
              <a:rPr lang="en-US" altLang="ko-KR" sz="19900" b="1" dirty="0">
                <a:solidFill>
                  <a:srgbClr val="FFFFFF"/>
                </a:solidFill>
                <a:latin typeface="The Hand" panose="03070502030502020204" pitchFamily="66" charset="0"/>
              </a:rPr>
              <a:t>Students</a:t>
            </a:r>
            <a:endParaRPr lang="ko-KR" altLang="en-US" sz="19900" b="1" dirty="0">
              <a:solidFill>
                <a:srgbClr val="FFFFFF"/>
              </a:solidFill>
              <a:latin typeface="The Hand" panose="03070502030502020204" pitchFamily="66" charset="0"/>
            </a:endParaRPr>
          </a:p>
        </p:txBody>
      </p:sp>
      <p:pic>
        <p:nvPicPr>
          <p:cNvPr id="5" name="Picture 2" descr="Lazy welsh corgi puppy lying on back icon Premium Vector">
            <a:extLst>
              <a:ext uri="{FF2B5EF4-FFF2-40B4-BE49-F238E27FC236}">
                <a16:creationId xmlns:a16="http://schemas.microsoft.com/office/drawing/2014/main" id="{B8673B08-D4DC-485A-B269-250EEDAE7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304" b="64058" l="34026" r="65176">
                        <a14:foregroundMark x1="35783" y1="47444" x2="44409" y2="47284"/>
                        <a14:foregroundMark x1="44409" y1="47284" x2="53195" y2="47444"/>
                        <a14:foregroundMark x1="53195" y1="47444" x2="53355" y2="47604"/>
                        <a14:foregroundMark x1="58147" y1="44728" x2="53514" y2="50000"/>
                        <a14:foregroundMark x1="36741" y1="53834" x2="35942" y2="51757"/>
                        <a14:foregroundMark x1="34345" y1="49521" x2="36581" y2="45367"/>
                        <a14:foregroundMark x1="64377" y1="54153" x2="63259" y2="55112"/>
                        <a14:foregroundMark x1="65176" y1="52236" x2="49840" y2="46965"/>
                        <a14:foregroundMark x1="49840" y1="46965" x2="44888" y2="47284"/>
                        <a14:foregroundMark x1="49201" y1="44569" x2="49361" y2="45367"/>
                        <a14:foregroundMark x1="37873" y1="56115" x2="41534" y2="56230"/>
                        <a14:foregroundMark x1="58147" y1="55591" x2="47923" y2="56390"/>
                        <a14:foregroundMark x1="56390" y1="55911" x2="56390" y2="55911"/>
                        <a14:foregroundMark x1="57827" y1="55911" x2="57827" y2="55911"/>
                        <a14:foregroundMark x1="57827" y1="55911" x2="58466" y2="55911"/>
                        <a14:foregroundMark x1="38339" y1="56230" x2="38339" y2="56230"/>
                        <a14:foregroundMark x1="38978" y1="56230" x2="38978" y2="56230"/>
                        <a14:foregroundMark x1="42173" y1="56869" x2="42173" y2="56869"/>
                        <a14:foregroundMark x1="45687" y1="57029" x2="45687" y2="57029"/>
                        <a14:backgroundMark x1="44888" y1="57508" x2="44888" y2="57508"/>
                        <a14:backgroundMark x1="45687" y1="57348" x2="43291" y2="57987"/>
                        <a14:backgroundMark x1="36262" y1="57029" x2="36262" y2="57029"/>
                        <a14:backgroundMark x1="36262" y1="57029" x2="36262" y2="57029"/>
                        <a14:backgroundMark x1="36422" y1="57029" x2="36422" y2="57029"/>
                        <a14:backgroundMark x1="36741" y1="57029" x2="36422" y2="57987"/>
                        <a14:backgroundMark x1="36901" y1="57508" x2="36262" y2="57029"/>
                        <a14:backgroundMark x1="38658" y1="57348" x2="36581" y2="57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09" t="32109" r="32109" b="32109"/>
          <a:stretch/>
        </p:blipFill>
        <p:spPr bwMode="auto">
          <a:xfrm>
            <a:off x="7794171" y="3124708"/>
            <a:ext cx="4267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1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030CF2-B764-4192-B261-4D98FA0C5122}"/>
              </a:ext>
            </a:extLst>
          </p:cNvPr>
          <p:cNvSpPr/>
          <p:nvPr/>
        </p:nvSpPr>
        <p:spPr>
          <a:xfrm>
            <a:off x="0" y="0"/>
            <a:ext cx="12192000" cy="1971413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27963A-61CA-49D5-A424-8DFAF1224ED9}"/>
              </a:ext>
            </a:extLst>
          </p:cNvPr>
          <p:cNvSpPr txBox="1"/>
          <p:nvPr/>
        </p:nvSpPr>
        <p:spPr>
          <a:xfrm>
            <a:off x="3579926" y="200876"/>
            <a:ext cx="50321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>
                <a:solidFill>
                  <a:srgbClr val="C2242C"/>
                </a:solidFill>
                <a:latin typeface="The Hand Extrablack" panose="03070A02030502020204" pitchFamily="66" charset="0"/>
              </a:rPr>
              <a:t>Why and When?</a:t>
            </a:r>
            <a:endParaRPr lang="ko-KR" altLang="en-US" sz="8000" dirty="0">
              <a:solidFill>
                <a:srgbClr val="C2242C"/>
              </a:solidFill>
              <a:latin typeface="The Hand Extrablack" panose="03070A02030502020204" pitchFamily="66" charset="0"/>
            </a:endParaRPr>
          </a:p>
        </p:txBody>
      </p:sp>
      <p:pic>
        <p:nvPicPr>
          <p:cNvPr id="8194" name="Picture 2" descr="20 Classroom Management Strategies and Techniques [+ Downloadable List] |  Prodigy Education">
            <a:extLst>
              <a:ext uri="{FF2B5EF4-FFF2-40B4-BE49-F238E27FC236}">
                <a16:creationId xmlns:a16="http://schemas.microsoft.com/office/drawing/2014/main" id="{20D2609A-70A3-464B-BC02-C378F3368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9" y="2714625"/>
            <a:ext cx="5715000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98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030CF2-B764-4192-B261-4D98FA0C5122}"/>
              </a:ext>
            </a:extLst>
          </p:cNvPr>
          <p:cNvSpPr/>
          <p:nvPr/>
        </p:nvSpPr>
        <p:spPr>
          <a:xfrm>
            <a:off x="0" y="0"/>
            <a:ext cx="12192000" cy="1971413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27963A-61CA-49D5-A424-8DFAF1224ED9}"/>
              </a:ext>
            </a:extLst>
          </p:cNvPr>
          <p:cNvSpPr txBox="1"/>
          <p:nvPr/>
        </p:nvSpPr>
        <p:spPr>
          <a:xfrm>
            <a:off x="876218" y="200876"/>
            <a:ext cx="30304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>
                <a:solidFill>
                  <a:srgbClr val="C2242C"/>
                </a:solidFill>
                <a:latin typeface="The Hand Extrablack" panose="03070A02030502020204" pitchFamily="66" charset="0"/>
              </a:rPr>
              <a:t>Praise for</a:t>
            </a:r>
            <a:endParaRPr lang="ko-KR" altLang="en-US" sz="8000" dirty="0">
              <a:solidFill>
                <a:srgbClr val="C2242C"/>
              </a:solidFill>
              <a:latin typeface="The Hand Extrablack" panose="03070A020305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DA16DC-8A69-4EAD-BCBA-1E675B0C6857}"/>
              </a:ext>
            </a:extLst>
          </p:cNvPr>
          <p:cNvSpPr txBox="1"/>
          <p:nvPr/>
        </p:nvSpPr>
        <p:spPr>
          <a:xfrm>
            <a:off x="6337533" y="3103687"/>
            <a:ext cx="4454292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Accomplishments </a:t>
            </a:r>
          </a:p>
          <a:p>
            <a:endParaRPr lang="en-US" altLang="ko-KR" sz="3600" dirty="0">
              <a:solidFill>
                <a:srgbClr val="FC518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Working hard </a:t>
            </a:r>
          </a:p>
        </p:txBody>
      </p:sp>
      <p:pic>
        <p:nvPicPr>
          <p:cNvPr id="7170" name="Picture 2" descr="An Education Leading To A More Purposeful Life For - Indian School Girl Student  PNG Image | Transparent PNG Free Download on SeekPNG">
            <a:extLst>
              <a:ext uri="{FF2B5EF4-FFF2-40B4-BE49-F238E27FC236}">
                <a16:creationId xmlns:a16="http://schemas.microsoft.com/office/drawing/2014/main" id="{71BE05E2-E9A2-4AD1-B1D0-02A173F22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72" b="93670" l="3659" r="96220">
                        <a14:foregroundMark x1="7073" y1="63473" x2="7439" y2="63901"/>
                        <a14:foregroundMark x1="5000" y1="74423" x2="5000" y2="74423"/>
                        <a14:foregroundMark x1="4268" y1="65441" x2="4268" y2="65441"/>
                        <a14:foregroundMark x1="3659" y1="73738" x2="3659" y2="73738"/>
                        <a14:foregroundMark x1="12927" y1="78443" x2="19146" y2="86399"/>
                        <a14:foregroundMark x1="18171" y1="93328" x2="42073" y2="93755"/>
                        <a14:foregroundMark x1="8780" y1="84175" x2="10610" y2="81095"/>
                        <a14:foregroundMark x1="6585" y1="83490" x2="6463" y2="83918"/>
                        <a14:foregroundMark x1="6098" y1="84346" x2="7073" y2="84346"/>
                        <a14:foregroundMark x1="19756" y1="57228" x2="22927" y2="44825"/>
                        <a14:foregroundMark x1="25854" y1="44055" x2="29634" y2="42601"/>
                        <a14:foregroundMark x1="34390" y1="45423" x2="35366" y2="53293"/>
                        <a14:foregroundMark x1="18902" y1="51925" x2="19512" y2="45680"/>
                        <a14:foregroundMark x1="19756" y1="43713" x2="19756" y2="46536"/>
                        <a14:foregroundMark x1="19146" y1="45252" x2="18659" y2="50299"/>
                        <a14:foregroundMark x1="18659" y1="46279" x2="18659" y2="44482"/>
                        <a14:foregroundMark x1="19146" y1="43884" x2="19146" y2="43884"/>
                        <a14:foregroundMark x1="5244" y1="84431" x2="8415" y2="84431"/>
                        <a14:foregroundMark x1="6829" y1="84431" x2="5610" y2="84859"/>
                        <a14:foregroundMark x1="5488" y1="85115" x2="5488" y2="85115"/>
                        <a14:foregroundMark x1="5244" y1="84859" x2="5244" y2="84859"/>
                        <a14:foregroundMark x1="6098" y1="84003" x2="6098" y2="84003"/>
                        <a14:foregroundMark x1="92927" y1="61848" x2="86585" y2="75449"/>
                        <a14:foregroundMark x1="78171" y1="57399" x2="72805" y2="63644"/>
                        <a14:foregroundMark x1="95366" y1="66638" x2="95366" y2="65868"/>
                        <a14:foregroundMark x1="95732" y1="64585" x2="95732" y2="64585"/>
                        <a14:foregroundMark x1="96341" y1="64842" x2="96341" y2="64842"/>
                        <a14:foregroundMark x1="34512" y1="6672" x2="32317" y2="6929"/>
                        <a14:foregroundMark x1="71829" y1="39008" x2="71341" y2="38580"/>
                        <a14:foregroundMark x1="71829" y1="37126" x2="71829" y2="36356"/>
                        <a14:backgroundMark x1="55488" y1="24465" x2="55488" y2="24465"/>
                        <a14:backgroundMark x1="56585" y1="16938" x2="56585" y2="16938"/>
                        <a14:backgroundMark x1="56098" y1="22070" x2="56098" y2="22070"/>
                        <a14:backgroundMark x1="56098" y1="19589" x2="56098" y2="20017"/>
                        <a14:backgroundMark x1="59512" y1="32934" x2="59512" y2="32934"/>
                        <a14:backgroundMark x1="68171" y1="38152" x2="68171" y2="38152"/>
                        <a14:backgroundMark x1="56707" y1="20701" x2="56707" y2="207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860" y="2743463"/>
            <a:ext cx="3006328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42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030CF2-B764-4192-B261-4D98FA0C5122}"/>
              </a:ext>
            </a:extLst>
          </p:cNvPr>
          <p:cNvSpPr/>
          <p:nvPr/>
        </p:nvSpPr>
        <p:spPr>
          <a:xfrm>
            <a:off x="0" y="0"/>
            <a:ext cx="12192000" cy="1971413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27963A-61CA-49D5-A424-8DFAF1224ED9}"/>
              </a:ext>
            </a:extLst>
          </p:cNvPr>
          <p:cNvSpPr txBox="1"/>
          <p:nvPr/>
        </p:nvSpPr>
        <p:spPr>
          <a:xfrm>
            <a:off x="876218" y="200876"/>
            <a:ext cx="69926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>
                <a:solidFill>
                  <a:srgbClr val="C2242C"/>
                </a:solidFill>
                <a:latin typeface="The Hand Extrablack" panose="03070A02030502020204" pitchFamily="66" charset="0"/>
              </a:rPr>
              <a:t>Compliment Sandwich </a:t>
            </a:r>
            <a:endParaRPr lang="ko-KR" altLang="en-US" sz="8000" dirty="0">
              <a:solidFill>
                <a:srgbClr val="C2242C"/>
              </a:solidFill>
              <a:latin typeface="The Hand Extrablack" panose="03070A020305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DA16DC-8A69-4EAD-BCBA-1E675B0C6857}"/>
              </a:ext>
            </a:extLst>
          </p:cNvPr>
          <p:cNvSpPr txBox="1"/>
          <p:nvPr/>
        </p:nvSpPr>
        <p:spPr>
          <a:xfrm>
            <a:off x="6296025" y="3112264"/>
            <a:ext cx="51210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Positive</a:t>
            </a:r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feedback</a:t>
            </a:r>
          </a:p>
          <a:p>
            <a:endParaRPr lang="en-US" altLang="ko-KR" sz="3600" dirty="0">
              <a:solidFill>
                <a:srgbClr val="FC518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ko-KR" sz="3600" b="1" dirty="0">
                <a:solidFill>
                  <a:srgbClr val="C2242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Negative</a:t>
            </a:r>
            <a:r>
              <a:rPr lang="en-US" altLang="ko-KR" sz="3600" dirty="0">
                <a:solidFill>
                  <a:srgbClr val="C2242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feedback</a:t>
            </a:r>
          </a:p>
          <a:p>
            <a:endParaRPr lang="en-US" altLang="ko-KR" sz="3600" dirty="0">
              <a:solidFill>
                <a:srgbClr val="FC518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ko-KR" sz="3600" b="1" dirty="0">
                <a:solidFill>
                  <a:srgbClr val="FC518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Positive</a:t>
            </a:r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feedback</a:t>
            </a:r>
            <a:endParaRPr lang="ko-KR" altLang="en-US" sz="3600" dirty="0">
              <a:solidFill>
                <a:srgbClr val="FC518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2" descr="Sandwich PNG Images Transparent Background | PNG Play">
            <a:extLst>
              <a:ext uri="{FF2B5EF4-FFF2-40B4-BE49-F238E27FC236}">
                <a16:creationId xmlns:a16="http://schemas.microsoft.com/office/drawing/2014/main" id="{6EFE682A-FF47-4780-AED0-9FAA6C92F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9225" y="2924175"/>
            <a:ext cx="48768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49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te welsh corgi puppy lying on back cartoon icon Premium Vector">
            <a:extLst>
              <a:ext uri="{FF2B5EF4-FFF2-40B4-BE49-F238E27FC236}">
                <a16:creationId xmlns:a16="http://schemas.microsoft.com/office/drawing/2014/main" id="{FBC11168-2301-4728-BAD0-8ABF6499EE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7" t="35994" r="24597" b="35994"/>
          <a:stretch/>
        </p:blipFill>
        <p:spPr bwMode="auto">
          <a:xfrm>
            <a:off x="6353175" y="3273431"/>
            <a:ext cx="5103650" cy="281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B99A5B-0DBD-415F-9FF2-A55BD66BCCAE}"/>
              </a:ext>
            </a:extLst>
          </p:cNvPr>
          <p:cNvSpPr txBox="1"/>
          <p:nvPr/>
        </p:nvSpPr>
        <p:spPr>
          <a:xfrm>
            <a:off x="2452693" y="1773341"/>
            <a:ext cx="4870244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9900" dirty="0">
                <a:solidFill>
                  <a:srgbClr val="FC5185"/>
                </a:solidFill>
                <a:latin typeface="The Hand" panose="03070502030502020204" pitchFamily="66" charset="0"/>
              </a:rPr>
              <a:t>Genuine</a:t>
            </a:r>
            <a:endParaRPr lang="ko-KR" altLang="en-US" sz="19900" dirty="0">
              <a:solidFill>
                <a:srgbClr val="FC5185"/>
              </a:solidFill>
              <a:latin typeface="The Hand" panose="030705020305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76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030CF2-B764-4192-B261-4D98FA0C5122}"/>
              </a:ext>
            </a:extLst>
          </p:cNvPr>
          <p:cNvSpPr/>
          <p:nvPr/>
        </p:nvSpPr>
        <p:spPr>
          <a:xfrm>
            <a:off x="0" y="0"/>
            <a:ext cx="12192000" cy="1971413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27963A-61CA-49D5-A424-8DFAF1224ED9}"/>
              </a:ext>
            </a:extLst>
          </p:cNvPr>
          <p:cNvSpPr txBox="1"/>
          <p:nvPr/>
        </p:nvSpPr>
        <p:spPr>
          <a:xfrm>
            <a:off x="876218" y="200876"/>
            <a:ext cx="79432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>
                <a:solidFill>
                  <a:srgbClr val="C2242C"/>
                </a:solidFill>
                <a:latin typeface="The Hand Extrablack" panose="03070A02030502020204" pitchFamily="66" charset="0"/>
              </a:rPr>
              <a:t>Most Common Sentences </a:t>
            </a:r>
            <a:endParaRPr lang="ko-KR" altLang="en-US" sz="8000" dirty="0">
              <a:solidFill>
                <a:srgbClr val="C2242C"/>
              </a:solidFill>
              <a:latin typeface="The Hand Extrablack" panose="03070A020305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DA16DC-8A69-4EAD-BCBA-1E675B0C6857}"/>
              </a:ext>
            </a:extLst>
          </p:cNvPr>
          <p:cNvSpPr txBox="1"/>
          <p:nvPr/>
        </p:nvSpPr>
        <p:spPr>
          <a:xfrm>
            <a:off x="6296025" y="3112264"/>
            <a:ext cx="51210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“I like…”</a:t>
            </a:r>
          </a:p>
          <a:p>
            <a:endParaRPr lang="en-US" altLang="ko-KR" sz="3600" b="1" dirty="0">
              <a:solidFill>
                <a:srgbClr val="FC518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ko-KR" sz="3600" b="1" dirty="0">
                <a:solidFill>
                  <a:srgbClr val="C224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“That’s great!”</a:t>
            </a:r>
          </a:p>
          <a:p>
            <a:endParaRPr lang="en-US" altLang="ko-KR" sz="3600" dirty="0">
              <a:solidFill>
                <a:srgbClr val="FC518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*high Five*</a:t>
            </a:r>
            <a:endParaRPr lang="ko-KR" altLang="en-US" sz="3600" dirty="0">
              <a:solidFill>
                <a:srgbClr val="FC518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18" name="Picture 2" descr="High five - Free people icons">
            <a:extLst>
              <a:ext uri="{FF2B5EF4-FFF2-40B4-BE49-F238E27FC236}">
                <a16:creationId xmlns:a16="http://schemas.microsoft.com/office/drawing/2014/main" id="{770BC42E-6BA1-4900-B52B-F30FBEFF2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899" y="2971740"/>
            <a:ext cx="3086101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11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 - Giving feedback">
            <a:hlinkClick r:id="" action="ppaction://media"/>
            <a:extLst>
              <a:ext uri="{FF2B5EF4-FFF2-40B4-BE49-F238E27FC236}">
                <a16:creationId xmlns:a16="http://schemas.microsoft.com/office/drawing/2014/main" id="{EFD85F91-4FF3-47D7-8CD9-27CEB5D80B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6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030CF2-B764-4192-B261-4D98FA0C5122}"/>
              </a:ext>
            </a:extLst>
          </p:cNvPr>
          <p:cNvSpPr/>
          <p:nvPr/>
        </p:nvSpPr>
        <p:spPr>
          <a:xfrm>
            <a:off x="0" y="0"/>
            <a:ext cx="12192000" cy="1971413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30" name="Picture 6" descr="About Amy — Voice Lab LA">
            <a:extLst>
              <a:ext uri="{FF2B5EF4-FFF2-40B4-BE49-F238E27FC236}">
                <a16:creationId xmlns:a16="http://schemas.microsoft.com/office/drawing/2014/main" id="{BD3AAE59-5476-48BB-B53F-31FAABD561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374" b="99098" l="1800" r="72200">
                        <a14:foregroundMark x1="14000" y1="70860" x2="11200" y2="80998"/>
                        <a14:foregroundMark x1="11200" y1="80998" x2="22800" y2="88694"/>
                        <a14:foregroundMark x1="54333" y1="97983" x2="15067" y2="98832"/>
                        <a14:foregroundMark x1="15067" y1="98832" x2="14667" y2="99098"/>
                        <a14:foregroundMark x1="5733" y1="94745" x2="5867" y2="78450"/>
                        <a14:foregroundMark x1="3600" y1="97824" x2="1800" y2="97399"/>
                        <a14:foregroundMark x1="8333" y1="97399" x2="9200" y2="96975"/>
                        <a14:foregroundMark x1="9400" y1="97824" x2="6400" y2="98408"/>
                        <a14:foregroundMark x1="57533" y1="98089" x2="59133" y2="92197"/>
                        <a14:foregroundMark x1="15933" y1="68471" x2="10467" y2="68206"/>
                        <a14:foregroundMark x1="3933" y1="64968" x2="20533" y2="65127"/>
                        <a14:foregroundMark x1="14533" y1="83917" x2="12400" y2="92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224" r="19720"/>
          <a:stretch/>
        </p:blipFill>
        <p:spPr bwMode="auto">
          <a:xfrm flipH="1">
            <a:off x="6221223" y="1157156"/>
            <a:ext cx="6094602" cy="589128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27963A-61CA-49D5-A424-8DFAF1224ED9}"/>
              </a:ext>
            </a:extLst>
          </p:cNvPr>
          <p:cNvSpPr txBox="1"/>
          <p:nvPr/>
        </p:nvSpPr>
        <p:spPr>
          <a:xfrm>
            <a:off x="876218" y="200876"/>
            <a:ext cx="42146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>
                <a:solidFill>
                  <a:srgbClr val="C2242C"/>
                </a:solidFill>
                <a:latin typeface="The Hand Extrablack" panose="03070A02030502020204" pitchFamily="66" charset="0"/>
              </a:rPr>
              <a:t>Amy’s Advice</a:t>
            </a:r>
            <a:endParaRPr lang="ko-KR" altLang="en-US" sz="8000" dirty="0">
              <a:solidFill>
                <a:srgbClr val="C2242C"/>
              </a:solidFill>
              <a:latin typeface="The Hand Extrablack" panose="03070A020305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DA16DC-8A69-4EAD-BCBA-1E675B0C6857}"/>
              </a:ext>
            </a:extLst>
          </p:cNvPr>
          <p:cNvSpPr txBox="1"/>
          <p:nvPr/>
        </p:nvSpPr>
        <p:spPr>
          <a:xfrm>
            <a:off x="1849778" y="2325149"/>
            <a:ext cx="51210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36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Thing</a:t>
            </a:r>
            <a:endParaRPr lang="en-US" altLang="ko-KR" sz="3600" dirty="0">
              <a:solidFill>
                <a:srgbClr val="FC518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endParaRPr lang="en-US" altLang="ko-KR" sz="3600" dirty="0">
              <a:solidFill>
                <a:srgbClr val="FC518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US" altLang="ko-KR" sz="3600" b="1" dirty="0">
                <a:solidFill>
                  <a:srgbClr val="C2242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2. Like</a:t>
            </a:r>
            <a:endParaRPr lang="en-US" altLang="ko-KR" sz="3600" dirty="0">
              <a:solidFill>
                <a:srgbClr val="C2242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endParaRPr lang="en-US" altLang="ko-KR" sz="3600" dirty="0">
              <a:solidFill>
                <a:srgbClr val="FC518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US" altLang="ko-KR" sz="3600" b="1" dirty="0">
                <a:solidFill>
                  <a:srgbClr val="FC518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3. Change</a:t>
            </a:r>
            <a:endParaRPr lang="ko-KR" altLang="en-US" sz="3600" dirty="0">
              <a:solidFill>
                <a:srgbClr val="FC518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5B028F-0051-4C69-A6AA-A79CFB7A5608}"/>
              </a:ext>
            </a:extLst>
          </p:cNvPr>
          <p:cNvSpPr txBox="1"/>
          <p:nvPr/>
        </p:nvSpPr>
        <p:spPr>
          <a:xfrm>
            <a:off x="876218" y="5968869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4"/>
              </a:rPr>
              <a:t>https://www.instagram.com/amychapman/</a:t>
            </a:r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55D54E-0D38-4115-AC62-BF31EB3F1EB8}"/>
              </a:ext>
            </a:extLst>
          </p:cNvPr>
          <p:cNvSpPr txBox="1"/>
          <p:nvPr/>
        </p:nvSpPr>
        <p:spPr>
          <a:xfrm>
            <a:off x="874717" y="6396532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5"/>
              </a:rPr>
              <a:t>http://www.voicelabla.com/</a:t>
            </a:r>
            <a:r>
              <a:rPr lang="ko-KR" altLang="en-US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19DDFBB-F6F2-4484-BAD3-06E5AF427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62" y="5971061"/>
            <a:ext cx="369332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wnload Website Logo Png Transparent Background Image Black - Logo Website  Flat PNG Image with No Background - PNGkey.com">
            <a:extLst>
              <a:ext uri="{FF2B5EF4-FFF2-40B4-BE49-F238E27FC236}">
                <a16:creationId xmlns:a16="http://schemas.microsoft.com/office/drawing/2014/main" id="{0AA12E39-9623-43CD-AF7E-EF684455D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62" y="6376771"/>
            <a:ext cx="389093" cy="38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02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01 - Revieing Compliment">
            <a:hlinkClick r:id="" action="ppaction://media"/>
            <a:extLst>
              <a:ext uri="{FF2B5EF4-FFF2-40B4-BE49-F238E27FC236}">
                <a16:creationId xmlns:a16="http://schemas.microsoft.com/office/drawing/2014/main" id="{E1376F59-8E44-4E35-884C-3054158D86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7846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B1EDD9-BF94-4622-A982-566E76CC4372}"/>
              </a:ext>
            </a:extLst>
          </p:cNvPr>
          <p:cNvSpPr txBox="1"/>
          <p:nvPr/>
        </p:nvSpPr>
        <p:spPr>
          <a:xfrm>
            <a:off x="604837" y="2395621"/>
            <a:ext cx="10982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2"/>
              </a:rPr>
              <a:t>https://www.oprahmag.com/life/relationships-love/a28221845/how-to-give-compliments/</a:t>
            </a:r>
            <a:r>
              <a:rPr lang="ko-KR" alt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712425-D95D-48EA-82CA-6FB4AED69D01}"/>
              </a:ext>
            </a:extLst>
          </p:cNvPr>
          <p:cNvSpPr txBox="1"/>
          <p:nvPr/>
        </p:nvSpPr>
        <p:spPr>
          <a:xfrm>
            <a:off x="604837" y="427771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3"/>
              </a:rPr>
              <a:t>https://www.wikihow.com/Give-a-Compliment</a:t>
            </a:r>
            <a:r>
              <a:rPr lang="en-US" altLang="ko-KR" dirty="0"/>
              <a:t> </a:t>
            </a:r>
            <a:endParaRPr lang="ko-KR" altLang="en-US" dirty="0"/>
          </a:p>
        </p:txBody>
      </p:sp>
      <p:pic>
        <p:nvPicPr>
          <p:cNvPr id="2" name="Picture 2" descr="Lazy welsh corgi puppy sleeping icon Premium Vector">
            <a:extLst>
              <a:ext uri="{FF2B5EF4-FFF2-40B4-BE49-F238E27FC236}">
                <a16:creationId xmlns:a16="http://schemas.microsoft.com/office/drawing/2014/main" id="{03660987-F3D9-49AD-8ED8-DFB4355B1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173" y1="53355" x2="46965" y2="53195"/>
                        <a14:foregroundMark x1="49521" y1="52716" x2="48562" y2="52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87" t="35516" r="34239" b="41480"/>
          <a:stretch/>
        </p:blipFill>
        <p:spPr bwMode="auto">
          <a:xfrm>
            <a:off x="10144124" y="5402930"/>
            <a:ext cx="2047875" cy="145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96FBFD-F6A8-43E3-9C59-CDC97A8AA9F7}"/>
              </a:ext>
            </a:extLst>
          </p:cNvPr>
          <p:cNvSpPr txBox="1"/>
          <p:nvPr/>
        </p:nvSpPr>
        <p:spPr>
          <a:xfrm>
            <a:off x="604837" y="1872401"/>
            <a:ext cx="4751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E83F6F"/>
                </a:solidFill>
                <a:latin typeface="Arial Narrow" panose="020B0606020202030204" pitchFamily="34" charset="0"/>
              </a:rPr>
              <a:t>How to Give Sincere Compliments </a:t>
            </a:r>
            <a:endParaRPr lang="ko-KR" altLang="en-US" sz="2800" dirty="0">
              <a:solidFill>
                <a:srgbClr val="E83F6F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D080D5-16EF-4873-AE21-E079CB803FB4}"/>
              </a:ext>
            </a:extLst>
          </p:cNvPr>
          <p:cNvSpPr txBox="1"/>
          <p:nvPr/>
        </p:nvSpPr>
        <p:spPr>
          <a:xfrm>
            <a:off x="604836" y="3754493"/>
            <a:ext cx="3768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E83F6F"/>
                </a:solidFill>
                <a:latin typeface="Arial Narrow" panose="020B0606020202030204" pitchFamily="34" charset="0"/>
              </a:rPr>
              <a:t>How to Give a Compliment </a:t>
            </a:r>
            <a:endParaRPr lang="ko-KR" altLang="en-US" sz="2800" dirty="0">
              <a:solidFill>
                <a:srgbClr val="E83F6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97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030CF2-B764-4192-B261-4D98FA0C5122}"/>
              </a:ext>
            </a:extLst>
          </p:cNvPr>
          <p:cNvSpPr/>
          <p:nvPr/>
        </p:nvSpPr>
        <p:spPr>
          <a:xfrm>
            <a:off x="0" y="0"/>
            <a:ext cx="12192000" cy="1971413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27963A-61CA-49D5-A424-8DFAF1224ED9}"/>
              </a:ext>
            </a:extLst>
          </p:cNvPr>
          <p:cNvSpPr txBox="1"/>
          <p:nvPr/>
        </p:nvSpPr>
        <p:spPr>
          <a:xfrm>
            <a:off x="876218" y="200876"/>
            <a:ext cx="28424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>
                <a:solidFill>
                  <a:srgbClr val="C2242C"/>
                </a:solidFill>
                <a:latin typeface="The Hand Extrablack" panose="03070A02030502020204" pitchFamily="66" charset="0"/>
              </a:rPr>
              <a:t>GENUINE</a:t>
            </a:r>
            <a:endParaRPr lang="ko-KR" altLang="en-US" sz="8000" dirty="0">
              <a:solidFill>
                <a:srgbClr val="C2242C"/>
              </a:solidFill>
              <a:latin typeface="The Hand Extrablack" panose="03070A020305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DA16DC-8A69-4EAD-BCBA-1E675B0C6857}"/>
              </a:ext>
            </a:extLst>
          </p:cNvPr>
          <p:cNvSpPr txBox="1"/>
          <p:nvPr/>
        </p:nvSpPr>
        <p:spPr>
          <a:xfrm>
            <a:off x="2297440" y="2831620"/>
            <a:ext cx="56942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the </a:t>
            </a:r>
            <a:r>
              <a:rPr lang="en-US" altLang="ko-KR" sz="36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heart</a:t>
            </a:r>
          </a:p>
          <a:p>
            <a:pPr algn="r"/>
            <a:endParaRPr lang="en-US" altLang="ko-KR" sz="3600" dirty="0">
              <a:solidFill>
                <a:srgbClr val="FC518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True</a:t>
            </a:r>
          </a:p>
          <a:p>
            <a:pPr algn="r"/>
            <a:endParaRPr lang="en-US" altLang="ko-KR" sz="3600" dirty="0">
              <a:solidFill>
                <a:srgbClr val="FC518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endParaRPr lang="en-US" altLang="ko-KR" sz="3600" dirty="0">
              <a:solidFill>
                <a:srgbClr val="FC518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Chalk Heart PNG Clipart Background | PNG Play">
            <a:extLst>
              <a:ext uri="{FF2B5EF4-FFF2-40B4-BE49-F238E27FC236}">
                <a16:creationId xmlns:a16="http://schemas.microsoft.com/office/drawing/2014/main" id="{408C02CC-F83F-4292-B30F-0E9B493EE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440" y="3251572"/>
            <a:ext cx="6411428" cy="360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4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030CF2-B764-4192-B261-4D98FA0C5122}"/>
              </a:ext>
            </a:extLst>
          </p:cNvPr>
          <p:cNvSpPr/>
          <p:nvPr/>
        </p:nvSpPr>
        <p:spPr>
          <a:xfrm>
            <a:off x="0" y="-6477000"/>
            <a:ext cx="12192000" cy="8448413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DA16DC-8A69-4EAD-BCBA-1E675B0C6857}"/>
              </a:ext>
            </a:extLst>
          </p:cNvPr>
          <p:cNvSpPr txBox="1"/>
          <p:nvPr/>
        </p:nvSpPr>
        <p:spPr>
          <a:xfrm>
            <a:off x="159391" y="2973640"/>
            <a:ext cx="11873218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really </a:t>
            </a:r>
            <a:r>
              <a:rPr lang="en-US" altLang="ko-KR" sz="36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appreciate</a:t>
            </a:r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your </a:t>
            </a:r>
            <a:r>
              <a:rPr lang="en-US" altLang="ko-KR" sz="36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friendship</a:t>
            </a:r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ctr"/>
            <a:endParaRPr lang="en-US" altLang="ko-KR" sz="3600" i="1" dirty="0">
              <a:solidFill>
                <a:srgbClr val="FC518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altLang="ko-KR" sz="3600" i="1" dirty="0">
                <a:solidFill>
                  <a:srgbClr val="C2242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 am so </a:t>
            </a:r>
            <a:r>
              <a:rPr lang="en-US" altLang="ko-KR" sz="3600" b="1" i="1" dirty="0">
                <a:solidFill>
                  <a:srgbClr val="C2242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happy</a:t>
            </a:r>
            <a:r>
              <a:rPr lang="en-US" altLang="ko-KR" sz="3600" i="1" dirty="0">
                <a:solidFill>
                  <a:srgbClr val="C2242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for you.</a:t>
            </a:r>
            <a:endParaRPr lang="ko-KR" altLang="en-US" sz="3600" i="1" dirty="0">
              <a:solidFill>
                <a:srgbClr val="C2242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87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 0.74398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uiExpand="1" build="p"/>
      <p:bldP spid="6" grpId="1" uiExpan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te corgi dog lying down cartoon Premium Vector">
            <a:extLst>
              <a:ext uri="{FF2B5EF4-FFF2-40B4-BE49-F238E27FC236}">
                <a16:creationId xmlns:a16="http://schemas.microsoft.com/office/drawing/2014/main" id="{21040765-10D4-48FB-98C2-3B8447325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5" t="31825" r="31825" b="31825"/>
          <a:stretch/>
        </p:blipFill>
        <p:spPr bwMode="auto">
          <a:xfrm>
            <a:off x="7581887" y="2938991"/>
            <a:ext cx="3671005" cy="367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F1CA87-D8FE-4AF2-866E-F98C57171D65}"/>
              </a:ext>
            </a:extLst>
          </p:cNvPr>
          <p:cNvSpPr txBox="1"/>
          <p:nvPr/>
        </p:nvSpPr>
        <p:spPr>
          <a:xfrm>
            <a:off x="2774610" y="1430441"/>
            <a:ext cx="441691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9900" dirty="0">
                <a:solidFill>
                  <a:srgbClr val="FC5185"/>
                </a:solidFill>
                <a:latin typeface="The Hand" panose="03070502030502020204" pitchFamily="66" charset="0"/>
              </a:rPr>
              <a:t>Specific</a:t>
            </a:r>
            <a:endParaRPr lang="ko-KR" altLang="en-US" sz="19900" dirty="0">
              <a:solidFill>
                <a:srgbClr val="FC5185"/>
              </a:solidFill>
              <a:latin typeface="The Hand" panose="030705020305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8937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030CF2-B764-4192-B261-4D98FA0C5122}"/>
              </a:ext>
            </a:extLst>
          </p:cNvPr>
          <p:cNvSpPr/>
          <p:nvPr/>
        </p:nvSpPr>
        <p:spPr>
          <a:xfrm>
            <a:off x="0" y="0"/>
            <a:ext cx="12192000" cy="1971413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27963A-61CA-49D5-A424-8DFAF1224ED9}"/>
              </a:ext>
            </a:extLst>
          </p:cNvPr>
          <p:cNvSpPr txBox="1"/>
          <p:nvPr/>
        </p:nvSpPr>
        <p:spPr>
          <a:xfrm>
            <a:off x="876218" y="200876"/>
            <a:ext cx="27687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>
                <a:solidFill>
                  <a:srgbClr val="C2242C"/>
                </a:solidFill>
                <a:latin typeface="The Hand Extrablack" panose="03070A02030502020204" pitchFamily="66" charset="0"/>
              </a:rPr>
              <a:t>SPECIFIC</a:t>
            </a:r>
            <a:endParaRPr lang="ko-KR" altLang="en-US" sz="8000" dirty="0">
              <a:solidFill>
                <a:srgbClr val="C2242C"/>
              </a:solidFill>
              <a:latin typeface="The Hand Extrablack" panose="03070A020305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DA16DC-8A69-4EAD-BCBA-1E675B0C6857}"/>
              </a:ext>
            </a:extLst>
          </p:cNvPr>
          <p:cNvSpPr txBox="1"/>
          <p:nvPr/>
        </p:nvSpPr>
        <p:spPr>
          <a:xfrm>
            <a:off x="584433" y="2608976"/>
            <a:ext cx="110231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36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Meaningful</a:t>
            </a:r>
          </a:p>
          <a:p>
            <a:pPr algn="r"/>
            <a:endParaRPr lang="en-US" altLang="ko-KR" sz="3600" dirty="0">
              <a:solidFill>
                <a:srgbClr val="FC518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Shows you are </a:t>
            </a:r>
            <a:r>
              <a:rPr lang="en-US" altLang="ko-KR" sz="36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interested</a:t>
            </a:r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paying attention</a:t>
            </a:r>
          </a:p>
          <a:p>
            <a:pPr algn="r"/>
            <a:endParaRPr lang="en-US" altLang="ko-KR" sz="3600" dirty="0">
              <a:solidFill>
                <a:srgbClr val="FC518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US" altLang="ko-KR" sz="3600" b="1" i="1" dirty="0">
                <a:solidFill>
                  <a:srgbClr val="2274A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Avoid hyperbole </a:t>
            </a:r>
            <a:r>
              <a:rPr lang="en-US" altLang="ko-KR" sz="3600" i="1" dirty="0">
                <a:solidFill>
                  <a:srgbClr val="2274A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(sounds fake)</a:t>
            </a:r>
            <a:endParaRPr lang="ko-KR" altLang="en-US" sz="3600" i="1" dirty="0">
              <a:solidFill>
                <a:srgbClr val="2274A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0F09F9-8FAA-49F2-8D35-C7C5CD17F9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EF"/>
              </a:clrFrom>
              <a:clrTo>
                <a:srgbClr val="FFFEE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16" b="99420" l="10000" r="90000">
                        <a14:foregroundMark x1="21739" y1="96232" x2="52174" y2="99420"/>
                        <a14:foregroundMark x1="83913" y1="95072" x2="85435" y2="99710"/>
                        <a14:foregroundMark x1="45000" y1="9275" x2="50652" y2="8116"/>
                        <a14:foregroundMark x1="67826" y1="11014" x2="69348" y2="12464"/>
                        <a14:foregroundMark x1="64130" y1="45217" x2="64130" y2="45217"/>
                        <a14:foregroundMark x1="83913" y1="39130" x2="83913" y2="39130"/>
                        <a14:foregroundMark x1="23696" y1="45797" x2="23696" y2="45797"/>
                        <a14:foregroundMark x1="33261" y1="29275" x2="33261" y2="29275"/>
                        <a14:foregroundMark x1="29348" y1="10145" x2="29348" y2="10145"/>
                        <a14:foregroundMark x1="41304" y1="45507" x2="41087" y2="46957"/>
                        <a14:foregroundMark x1="41087" y1="45797" x2="41087" y2="43478"/>
                        <a14:foregroundMark x1="41087" y1="41739" x2="41087" y2="41739"/>
                        <a14:foregroundMark x1="39565" y1="38261" x2="39565" y2="38261"/>
                        <a14:foregroundMark x1="39565" y1="38551" x2="39565" y2="38551"/>
                        <a14:foregroundMark x1="39348" y1="39130" x2="39348" y2="39130"/>
                        <a14:foregroundMark x1="39348" y1="37391" x2="39348" y2="37391"/>
                        <a14:foregroundMark x1="38696" y1="31884" x2="38696" y2="32464"/>
                        <a14:foregroundMark x1="38261" y1="33913" x2="38261" y2="33913"/>
                        <a14:foregroundMark x1="37826" y1="32754" x2="37826" y2="32464"/>
                        <a14:foregroundMark x1="37826" y1="33043" x2="37826" y2="33623"/>
                        <a14:foregroundMark x1="37826" y1="33913" x2="38043" y2="34203"/>
                        <a14:foregroundMark x1="38043" y1="34203" x2="38043" y2="34493"/>
                        <a14:foregroundMark x1="38043" y1="34783" x2="38043" y2="34783"/>
                        <a14:foregroundMark x1="38261" y1="33333" x2="38261" y2="31884"/>
                        <a14:foregroundMark x1="38043" y1="31014" x2="37826" y2="30435"/>
                        <a14:foregroundMark x1="37826" y1="29855" x2="37826" y2="29565"/>
                        <a14:foregroundMark x1="37609" y1="29565" x2="37826" y2="29275"/>
                        <a14:foregroundMark x1="59130" y1="33043" x2="59565" y2="33043"/>
                        <a14:foregroundMark x1="59565" y1="32754" x2="59565" y2="32464"/>
                        <a14:foregroundMark x1="59565" y1="32464" x2="59565" y2="32464"/>
                        <a14:foregroundMark x1="59565" y1="33333" x2="59565" y2="33623"/>
                        <a14:foregroundMark x1="59565" y1="33623" x2="59565" y2="33623"/>
                        <a14:foregroundMark x1="59783" y1="26957" x2="60000" y2="26957"/>
                        <a14:foregroundMark x1="60000" y1="26957" x2="60217" y2="26667"/>
                        <a14:foregroundMark x1="60435" y1="26667" x2="60435" y2="2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3375" y="2545011"/>
            <a:ext cx="5750652" cy="431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5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030CF2-B764-4192-B261-4D98FA0C5122}"/>
              </a:ext>
            </a:extLst>
          </p:cNvPr>
          <p:cNvSpPr/>
          <p:nvPr/>
        </p:nvSpPr>
        <p:spPr>
          <a:xfrm>
            <a:off x="0" y="-6477000"/>
            <a:ext cx="12192000" cy="8448413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DA16DC-8A69-4EAD-BCBA-1E675B0C6857}"/>
              </a:ext>
            </a:extLst>
          </p:cNvPr>
          <p:cNvSpPr txBox="1"/>
          <p:nvPr/>
        </p:nvSpPr>
        <p:spPr>
          <a:xfrm>
            <a:off x="159391" y="1865644"/>
            <a:ext cx="11873218" cy="39703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like how your </a:t>
            </a:r>
            <a:r>
              <a:rPr lang="en-US" altLang="ko-KR" sz="36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earrings</a:t>
            </a:r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compliment your </a:t>
            </a:r>
            <a:r>
              <a:rPr lang="en-US" altLang="ko-KR" sz="3600" b="1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eyes</a:t>
            </a:r>
            <a:r>
              <a:rPr lang="en-US" altLang="ko-KR" sz="3600" dirty="0">
                <a:solidFill>
                  <a:srgbClr val="FC51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today. </a:t>
            </a:r>
          </a:p>
          <a:p>
            <a:pPr algn="ctr"/>
            <a:endParaRPr lang="en-US" altLang="ko-KR" sz="3600" i="1" dirty="0">
              <a:solidFill>
                <a:srgbClr val="FC518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altLang="ko-KR" sz="3600" b="1" i="1" dirty="0">
                <a:solidFill>
                  <a:srgbClr val="C2242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This</a:t>
            </a:r>
            <a:r>
              <a:rPr lang="en-US" altLang="ko-KR" sz="3600" i="1" dirty="0">
                <a:solidFill>
                  <a:srgbClr val="C2242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restaurant was a great choice.  Well done.</a:t>
            </a:r>
          </a:p>
          <a:p>
            <a:pPr algn="ctr"/>
            <a:endParaRPr lang="en-US" altLang="ko-KR" sz="3600" i="1" dirty="0">
              <a:solidFill>
                <a:srgbClr val="C2242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altLang="ko-KR" sz="3600" dirty="0">
                <a:solidFill>
                  <a:srgbClr val="E83F6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You are the </a:t>
            </a:r>
            <a:r>
              <a:rPr lang="en-US" altLang="ko-KR" sz="3600" b="1" dirty="0">
                <a:solidFill>
                  <a:srgbClr val="E83F6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smartest</a:t>
            </a:r>
            <a:r>
              <a:rPr lang="en-US" altLang="ko-KR" sz="3600" dirty="0">
                <a:solidFill>
                  <a:srgbClr val="E83F6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person I have </a:t>
            </a:r>
            <a:r>
              <a:rPr lang="en-US" altLang="ko-KR" sz="3600" b="1" dirty="0">
                <a:solidFill>
                  <a:srgbClr val="E83F6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ever</a:t>
            </a:r>
            <a:r>
              <a:rPr lang="en-US" altLang="ko-KR" sz="3600" dirty="0">
                <a:solidFill>
                  <a:srgbClr val="E83F6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met.  You make </a:t>
            </a:r>
            <a:r>
              <a:rPr lang="en-US" altLang="ko-KR" sz="3600" b="1" dirty="0">
                <a:solidFill>
                  <a:srgbClr val="E83F6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Einstein</a:t>
            </a:r>
            <a:r>
              <a:rPr lang="en-US" altLang="ko-KR" sz="3600" dirty="0">
                <a:solidFill>
                  <a:srgbClr val="E83F6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look like a moron.  You should run for </a:t>
            </a:r>
            <a:r>
              <a:rPr lang="en-US" altLang="ko-KR" sz="3600" b="1" dirty="0">
                <a:solidFill>
                  <a:srgbClr val="E83F6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president</a:t>
            </a:r>
            <a:r>
              <a:rPr lang="en-US" altLang="ko-KR" sz="3600" dirty="0">
                <a:solidFill>
                  <a:srgbClr val="E83F6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ko-KR" altLang="en-US" sz="3600" dirty="0">
              <a:solidFill>
                <a:srgbClr val="E83F6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&quot;Not Allowed&quot; Symbol 1">
            <a:extLst>
              <a:ext uri="{FF2B5EF4-FFF2-40B4-BE49-F238E27FC236}">
                <a16:creationId xmlns:a16="http://schemas.microsoft.com/office/drawing/2014/main" id="{B763E199-215D-40F8-BFE0-9156DE087A5B}"/>
              </a:ext>
            </a:extLst>
          </p:cNvPr>
          <p:cNvSpPr/>
          <p:nvPr/>
        </p:nvSpPr>
        <p:spPr>
          <a:xfrm>
            <a:off x="3419475" y="3905250"/>
            <a:ext cx="5791200" cy="2419350"/>
          </a:xfrm>
          <a:prstGeom prst="noSmoking">
            <a:avLst>
              <a:gd name="adj" fmla="val 5363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1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22222E-6 L 0 0.74398 " pathEditMode="relative" rAng="0" ptsTypes="AA">
                                          <p:cBhvr>
                                            <p:cTn id="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719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uiExpand="1" build="p"/>
          <p:bldP spid="6" grpId="1" uiExpand="1" build="allAtOnce"/>
          <p:bldP spid="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22222E-6 L 0 0.74398 " pathEditMode="relative" rAng="0" ptsTypes="AA">
                                          <p:cBhvr>
                                            <p:cTn id="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719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uiExpand="1" build="p"/>
          <p:bldP spid="6" grpId="1" uiExpand="1" build="allAtOnce"/>
          <p:bldP spid="2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350</TotalTime>
  <Words>630</Words>
  <Application>Microsoft Office PowerPoint</Application>
  <PresentationFormat>Widescreen</PresentationFormat>
  <Paragraphs>135</Paragraphs>
  <Slides>44</Slides>
  <Notes>0</Notes>
  <HiddenSlides>1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Calibri</vt:lpstr>
      <vt:lpstr>The Serif Hand Extrablack</vt:lpstr>
      <vt:lpstr>The Hand</vt:lpstr>
      <vt:lpstr>The Hand Black</vt:lpstr>
      <vt:lpstr>The Hand Extrablack</vt:lpstr>
      <vt:lpstr>Tahoma</vt:lpstr>
      <vt:lpstr>Calibri Light</vt:lpstr>
      <vt:lpstr>Arial</vt:lpstr>
      <vt:lpstr>Arial Narrow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40</cp:revision>
  <dcterms:created xsi:type="dcterms:W3CDTF">2020-09-09T08:02:10Z</dcterms:created>
  <dcterms:modified xsi:type="dcterms:W3CDTF">2020-11-09T01:50:21Z</dcterms:modified>
</cp:coreProperties>
</file>