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9" r:id="rId2"/>
    <p:sldId id="297" r:id="rId3"/>
    <p:sldId id="299" r:id="rId4"/>
    <p:sldId id="286" r:id="rId5"/>
    <p:sldId id="295" r:id="rId6"/>
    <p:sldId id="294" r:id="rId7"/>
    <p:sldId id="287" r:id="rId8"/>
    <p:sldId id="277" r:id="rId9"/>
    <p:sldId id="289" r:id="rId10"/>
    <p:sldId id="312" r:id="rId11"/>
    <p:sldId id="313" r:id="rId12"/>
    <p:sldId id="314" r:id="rId13"/>
    <p:sldId id="296" r:id="rId14"/>
    <p:sldId id="288" r:id="rId15"/>
    <p:sldId id="292" r:id="rId16"/>
    <p:sldId id="298" r:id="rId17"/>
    <p:sldId id="290" r:id="rId18"/>
    <p:sldId id="300" r:id="rId19"/>
    <p:sldId id="301" r:id="rId20"/>
    <p:sldId id="302" r:id="rId21"/>
    <p:sldId id="303" r:id="rId22"/>
    <p:sldId id="304" r:id="rId23"/>
    <p:sldId id="310" r:id="rId24"/>
    <p:sldId id="305" r:id="rId25"/>
    <p:sldId id="307" r:id="rId26"/>
    <p:sldId id="308" r:id="rId27"/>
    <p:sldId id="309" r:id="rId28"/>
    <p:sldId id="311" r:id="rId29"/>
    <p:sldId id="306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76C0"/>
    <a:srgbClr val="B31D9E"/>
    <a:srgbClr val="FFCCFF"/>
    <a:srgbClr val="3781ED"/>
    <a:srgbClr val="DD2BC4"/>
    <a:srgbClr val="ED8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8" autoAdjust="0"/>
    <p:restoredTop sz="94660"/>
  </p:normalViewPr>
  <p:slideViewPr>
    <p:cSldViewPr snapToGrid="0">
      <p:cViewPr varScale="1">
        <p:scale>
          <a:sx n="57" d="100"/>
          <a:sy n="57" d="100"/>
        </p:scale>
        <p:origin x="84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72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93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72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881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375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63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27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42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198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64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575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B1E60-33B8-47F6-8C2E-1AD244957067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BB17E-FF7A-4A62-9396-9CDAFD59D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167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nglishwithkim.com/turn-questions-around-what-about-yo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uUJpDRHkZf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4798" y="1480456"/>
            <a:ext cx="8461829" cy="4100287"/>
          </a:xfrm>
        </p:spPr>
        <p:txBody>
          <a:bodyPr anchor="ctr">
            <a:noAutofit/>
          </a:bodyPr>
          <a:lstStyle/>
          <a:p>
            <a:r>
              <a:rPr lang="en-US" altLang="ko-KR" sz="28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Talk </a:t>
            </a:r>
            <a:endParaRPr lang="ko-KR" altLang="en-US" sz="28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36169" y="3715385"/>
            <a:ext cx="3817257" cy="1349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6600" spc="-300" dirty="0">
                <a:solidFill>
                  <a:srgbClr val="B31D9E"/>
                </a:solidFill>
                <a:latin typeface="Tempus Sans ITC" panose="04020404030D07020202" pitchFamily="82" charset="0"/>
                <a:ea typeface="Segoe UI Black" panose="020B0A02040204020203" pitchFamily="34" charset="0"/>
              </a:rPr>
              <a:t>Small</a:t>
            </a:r>
            <a:endParaRPr lang="ko-KR" altLang="en-US" sz="28700" spc="-300" dirty="0">
              <a:solidFill>
                <a:srgbClr val="B31D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41696" y="2197669"/>
            <a:ext cx="725871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chemeClr val="tx1">
                    <a:lumMod val="95000"/>
                  </a:schemeClr>
                </a:solidFill>
                <a:latin typeface="Segoe Print" panose="02000600000000000000" pitchFamily="2" charset="0"/>
                <a:ea typeface="Segoe UI Emoji" panose="020B0502040204020203" pitchFamily="34" charset="0"/>
                <a:cs typeface="Segoe UI Light" panose="020B0502040204020203" pitchFamily="34" charset="0"/>
              </a:rPr>
              <a:t>Avoid </a:t>
            </a:r>
          </a:p>
          <a:p>
            <a:r>
              <a:rPr lang="en-US" altLang="ko-KR" sz="8800" dirty="0">
                <a:solidFill>
                  <a:schemeClr val="tx1">
                    <a:lumMod val="95000"/>
                  </a:schemeClr>
                </a:solidFill>
                <a:latin typeface="Segoe Print" panose="02000600000000000000" pitchFamily="2" charset="0"/>
                <a:ea typeface="Segoe UI Emoji" panose="020B0502040204020203" pitchFamily="34" charset="0"/>
                <a:cs typeface="Segoe UI Light" panose="020B0502040204020203" pitchFamily="34" charset="0"/>
              </a:rPr>
              <a:t>These Topics</a:t>
            </a:r>
            <a:endParaRPr lang="ko-KR" altLang="en-US" sz="8800" dirty="0">
              <a:solidFill>
                <a:schemeClr val="tx1">
                  <a:lumMod val="95000"/>
                </a:schemeClr>
              </a:solidFill>
              <a:latin typeface="Segoe Print" panose="020006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2767280"/>
            <a:ext cx="817362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Politics</a:t>
            </a:r>
            <a:endParaRPr lang="ko-KR" altLang="en-US" sz="6600" dirty="0">
              <a:solidFill>
                <a:schemeClr val="tx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061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2767280"/>
            <a:ext cx="817362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Religion </a:t>
            </a:r>
            <a:endParaRPr lang="ko-KR" altLang="en-US" sz="6600" dirty="0">
              <a:solidFill>
                <a:schemeClr val="tx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53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07829" y="2875002"/>
            <a:ext cx="69108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chemeClr val="tx1">
                    <a:lumMod val="95000"/>
                  </a:schemeClr>
                </a:solidFill>
                <a:latin typeface="Segoe Print" panose="02000600000000000000" pitchFamily="2" charset="0"/>
                <a:ea typeface="Segoe UI Emoji" panose="020B0502040204020203" pitchFamily="34" charset="0"/>
                <a:cs typeface="Segoe UI Light" panose="020B0502040204020203" pitchFamily="34" charset="0"/>
              </a:rPr>
              <a:t>Observation</a:t>
            </a:r>
            <a:endParaRPr lang="ko-KR" altLang="en-US" sz="8800" dirty="0">
              <a:solidFill>
                <a:schemeClr val="tx1">
                  <a:lumMod val="95000"/>
                </a:schemeClr>
              </a:solidFill>
              <a:latin typeface="Segoe UI Emoj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77555" y="2638588"/>
            <a:ext cx="63001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 see you are…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324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77555" y="2638588"/>
            <a:ext cx="9512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That looks / sounds… 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723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- Small Talk 2">
            <a:hlinkClick r:id="" action="ppaction://media"/>
            <a:extLst>
              <a:ext uri="{FF2B5EF4-FFF2-40B4-BE49-F238E27FC236}">
                <a16:creationId xmlns:a16="http://schemas.microsoft.com/office/drawing/2014/main" id="{420DC760-07A7-4991-8A06-6560BBAC6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148 (online-video-cutter.com)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6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700">
        <p:fade/>
      </p:transition>
    </mc:Choice>
    <mc:Fallback xmlns="">
      <p:transition advTm="1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07829" y="2875002"/>
            <a:ext cx="52293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chemeClr val="tx1">
                    <a:lumMod val="95000"/>
                  </a:schemeClr>
                </a:solidFill>
                <a:latin typeface="Segoe Print" panose="02000600000000000000" pitchFamily="2" charset="0"/>
                <a:ea typeface="Segoe UI Emoji" panose="020B0502040204020203" pitchFamily="34" charset="0"/>
                <a:cs typeface="Segoe UI Light" panose="020B0502040204020203" pitchFamily="34" charset="0"/>
              </a:rPr>
              <a:t>Opinion</a:t>
            </a:r>
            <a:r>
              <a:rPr lang="en-US" altLang="ko-KR" sz="8800" dirty="0">
                <a:solidFill>
                  <a:schemeClr val="tx1">
                    <a:lumMod val="95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 </a:t>
            </a:r>
            <a:endParaRPr lang="ko-KR" altLang="en-US" sz="8800" dirty="0">
              <a:solidFill>
                <a:schemeClr val="tx1">
                  <a:lumMod val="95000"/>
                </a:schemeClr>
              </a:solidFill>
              <a:latin typeface="Segoe UI Emoj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77555" y="2638588"/>
            <a:ext cx="817082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 do you think </a:t>
            </a:r>
            <a:b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</a:rPr>
            </a:br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</a:rPr>
              <a:t>about…?</a:t>
            </a:r>
            <a:endParaRPr lang="en-US" altLang="ko-KR" sz="6600" dirty="0">
              <a:solidFill>
                <a:srgbClr val="FFCCFF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257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- Small Talk 1">
            <a:hlinkClick r:id="" action="ppaction://media"/>
            <a:extLst>
              <a:ext uri="{FF2B5EF4-FFF2-40B4-BE49-F238E27FC236}">
                <a16:creationId xmlns:a16="http://schemas.microsoft.com/office/drawing/2014/main" id="{5177119C-B588-4728-84EC-D7463870E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440">
        <p:fade/>
      </p:transition>
    </mc:Choice>
    <mc:Fallback xmlns="">
      <p:transition advTm="15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- Small Talk 1">
            <a:hlinkClick r:id="" action="ppaction://media"/>
            <a:extLst>
              <a:ext uri="{FF2B5EF4-FFF2-40B4-BE49-F238E27FC236}">
                <a16:creationId xmlns:a16="http://schemas.microsoft.com/office/drawing/2014/main" id="{5177119C-B588-4728-84EC-D7463870E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440">
        <p:fade/>
      </p:transition>
    </mc:Choice>
    <mc:Fallback xmlns="">
      <p:transition advTm="15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07829" y="2875002"/>
            <a:ext cx="58737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chemeClr val="tx1">
                    <a:lumMod val="95000"/>
                  </a:schemeClr>
                </a:solidFill>
                <a:latin typeface="Segoe Print" panose="02000600000000000000" pitchFamily="2" charset="0"/>
                <a:ea typeface="Segoe UI Emoji" panose="020B0502040204020203" pitchFamily="34" charset="0"/>
                <a:cs typeface="Segoe UI Light" panose="020B0502040204020203" pitchFamily="34" charset="0"/>
              </a:rPr>
              <a:t>Response</a:t>
            </a:r>
            <a:r>
              <a:rPr lang="en-US" altLang="ko-KR" sz="8800" dirty="0">
                <a:solidFill>
                  <a:schemeClr val="tx1">
                    <a:lumMod val="95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 </a:t>
            </a:r>
            <a:endParaRPr lang="ko-KR" altLang="en-US" sz="8800" dirty="0">
              <a:solidFill>
                <a:schemeClr val="tx1">
                  <a:lumMod val="95000"/>
                </a:schemeClr>
              </a:solidFill>
              <a:latin typeface="Segoe UI Emoj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404303" y="2875002"/>
            <a:ext cx="47580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add details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128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42025" y="2502012"/>
            <a:ext cx="8312468" cy="276998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Segoe UI Light" panose="020B0502040204020203" pitchFamily="34" charset="0"/>
              </a:rPr>
              <a:t>Full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sentences &gt; </a:t>
            </a:r>
            <a:r>
              <a:rPr lang="en-US" altLang="ko-KR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Segoe UI Light" panose="020B0502040204020203" pitchFamily="34" charset="0"/>
              </a:rPr>
              <a:t>one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word </a:t>
            </a:r>
          </a:p>
          <a:p>
            <a:r>
              <a:rPr lang="en-US" altLang="ko-KR" sz="6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Story</a:t>
            </a:r>
            <a:endParaRPr lang="en-US" altLang="ko-KR" sz="5400" b="1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 </a:t>
            </a:r>
            <a:r>
              <a:rPr lang="en-US" altLang="ko-KR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Segoe UI Light" panose="020B0502040204020203" pitchFamily="34" charset="0"/>
              </a:rPr>
              <a:t>reminds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me of… </a:t>
            </a:r>
            <a:endParaRPr lang="ko-KR" altLang="en-US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3892" y="352588"/>
            <a:ext cx="50177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Add Details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128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331876" y="2367171"/>
            <a:ext cx="5718232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Turn-around </a:t>
            </a:r>
          </a:p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questions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80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219200" y="2520119"/>
            <a:ext cx="5694188" cy="276998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Segoe UI Light" panose="020B0502040204020203" pitchFamily="34" charset="0"/>
              </a:rPr>
              <a:t>What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about you?</a:t>
            </a:r>
          </a:p>
          <a:p>
            <a:r>
              <a:rPr lang="en-US" altLang="ko-KR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Segoe UI Light" panose="020B0502040204020203" pitchFamily="34" charset="0"/>
              </a:rPr>
              <a:t>How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about you?</a:t>
            </a:r>
          </a:p>
          <a:p>
            <a:r>
              <a:rPr lang="en-US" altLang="ko-KR" sz="5400" i="1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you? </a:t>
            </a:r>
            <a:endParaRPr lang="ko-KR" altLang="en-US" sz="48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424" y="434069"/>
            <a:ext cx="10265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Turn-Around Questions 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72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88116" y="2236764"/>
            <a:ext cx="4845237" cy="30469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6000" b="1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Stress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on “</a:t>
            </a:r>
            <a:r>
              <a:rPr lang="en-US" altLang="ko-KR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Segoe UI Light" panose="020B0502040204020203" pitchFamily="34" charset="0"/>
              </a:rPr>
              <a:t>you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”</a:t>
            </a:r>
          </a:p>
          <a:p>
            <a:pPr marL="1143000" lvl="1" indent="-685800">
              <a:buFontTx/>
              <a:buChar char="-"/>
            </a:pPr>
            <a:r>
              <a:rPr lang="en-US" altLang="ko-KR" sz="4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Rising pitch</a:t>
            </a:r>
          </a:p>
          <a:p>
            <a:pPr marL="1143000" lvl="1" indent="-685800">
              <a:buFontTx/>
              <a:buChar char="-"/>
            </a:pPr>
            <a:r>
              <a:rPr lang="en-US" altLang="ko-KR" sz="4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Volume louder</a:t>
            </a:r>
          </a:p>
          <a:p>
            <a:pPr marL="1143000" lvl="1" indent="-685800">
              <a:buFontTx/>
              <a:buChar char="-"/>
            </a:pPr>
            <a:r>
              <a:rPr lang="en-US" altLang="ko-KR" sz="4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Elongate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D9005-8766-4A4C-9C71-03DF9E578C01}"/>
              </a:ext>
            </a:extLst>
          </p:cNvPr>
          <p:cNvSpPr txBox="1"/>
          <p:nvPr/>
        </p:nvSpPr>
        <p:spPr>
          <a:xfrm>
            <a:off x="353424" y="434069"/>
            <a:ext cx="10265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Turn-Around Questions 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103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97581" y="2558131"/>
            <a:ext cx="9516323" cy="258532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 are you </a:t>
            </a:r>
            <a:r>
              <a:rPr lang="en-US" altLang="ko-KR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Segoe UI Light" panose="020B0502040204020203" pitchFamily="34" charset="0"/>
              </a:rPr>
              <a:t>doing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</a:p>
          <a:p>
            <a:endParaRPr lang="en-US" altLang="ko-KR" sz="5400" dirty="0">
              <a:solidFill>
                <a:schemeClr val="tx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I’m good.  How are </a:t>
            </a:r>
            <a:r>
              <a:rPr lang="en-US" altLang="ko-KR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Segoe UI Light" panose="020B0502040204020203" pitchFamily="34" charset="0"/>
              </a:rPr>
              <a:t>you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doing? </a:t>
            </a:r>
            <a:endParaRPr lang="ko-KR" altLang="en-US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FBCEF-2B3C-4BAA-864A-90BD7134B905}"/>
              </a:ext>
            </a:extLst>
          </p:cNvPr>
          <p:cNvSpPr txBox="1"/>
          <p:nvPr/>
        </p:nvSpPr>
        <p:spPr>
          <a:xfrm>
            <a:off x="353424" y="434069"/>
            <a:ext cx="10265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Turn-Around Questions 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629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378042" y="2497497"/>
            <a:ext cx="54441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Small Talk </a:t>
            </a:r>
          </a:p>
          <a:p>
            <a:r>
              <a:rPr lang="en-US" altLang="ko-KR" sz="9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Black" panose="020B0A02040204020203" pitchFamily="34" charset="0"/>
              </a:rPr>
              <a:t>Practice</a:t>
            </a:r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211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398BF-B813-471D-A56F-8D136A25C39B}"/>
              </a:ext>
            </a:extLst>
          </p:cNvPr>
          <p:cNvSpPr txBox="1"/>
          <p:nvPr/>
        </p:nvSpPr>
        <p:spPr>
          <a:xfrm>
            <a:off x="1422396" y="2620844"/>
            <a:ext cx="768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2"/>
              </a:rPr>
              <a:t>https://englishwithkim.com/turn-questions-around-what-about-you/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C15A9-CC9B-4401-8D50-FB907FEBC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925" y="5953125"/>
            <a:ext cx="4410075" cy="904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970FD-E916-44D4-992B-B2E3E84E62CF}"/>
              </a:ext>
            </a:extLst>
          </p:cNvPr>
          <p:cNvSpPr txBox="1"/>
          <p:nvPr/>
        </p:nvSpPr>
        <p:spPr>
          <a:xfrm>
            <a:off x="1422396" y="3746170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4"/>
              </a:rPr>
              <a:t>https://youtu.be/uUJpDRHkZfc</a:t>
            </a:r>
            <a:r>
              <a:rPr lang="ko-KR" altLang="en-US" dirty="0"/>
              <a:t>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A208FE7-18FA-4E05-9F62-C60D8413366B}"/>
              </a:ext>
            </a:extLst>
          </p:cNvPr>
          <p:cNvSpPr txBox="1"/>
          <p:nvPr/>
        </p:nvSpPr>
        <p:spPr>
          <a:xfrm>
            <a:off x="1312881" y="1666737"/>
            <a:ext cx="9456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>
                <a:latin typeface="Arial Narrow" panose="020B0606020202030204" pitchFamily="34" charset="0"/>
              </a:rPr>
              <a:t>Turn the Question Around by Asking What About You? | Repeat Questions Back with Stress &amp; Intonation </a:t>
            </a:r>
            <a:endParaRPr lang="ko-KR" altLang="en-US" sz="2800" dirty="0">
              <a:latin typeface="Arial Narrow" panose="020B0606020202030204" pitchFamily="34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4BA6780-265B-4D22-83BD-AA7846B60FB6}"/>
              </a:ext>
            </a:extLst>
          </p:cNvPr>
          <p:cNvSpPr txBox="1"/>
          <p:nvPr/>
        </p:nvSpPr>
        <p:spPr>
          <a:xfrm>
            <a:off x="1312881" y="3222950"/>
            <a:ext cx="296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>
                <a:latin typeface="Arial Narrow" panose="020B0606020202030204" pitchFamily="34" charset="0"/>
              </a:rPr>
              <a:t>Lesson 3:  Small Talk</a:t>
            </a:r>
            <a:endParaRPr lang="ko-KR" altLang="en-US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695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2259449"/>
            <a:ext cx="8173622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6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Make a </a:t>
            </a:r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list</a:t>
            </a:r>
            <a:r>
              <a:rPr lang="en-US" altLang="ko-KR" sz="6600" dirty="0">
                <a:solidFill>
                  <a:srgbClr val="FFCCFF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ko-KR" sz="66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of </a:t>
            </a:r>
            <a:r>
              <a:rPr lang="en-US" altLang="ko-KR" sz="6600" b="1" dirty="0">
                <a:solidFill>
                  <a:schemeClr val="tx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safe</a:t>
            </a:r>
            <a:r>
              <a:rPr lang="en-US" altLang="ko-KR" sz="66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</a:p>
          <a:p>
            <a:r>
              <a:rPr lang="en-US" altLang="ko-KR" sz="6000" i="1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small</a:t>
            </a:r>
            <a:r>
              <a:rPr lang="en-US" altLang="ko-KR" sz="66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talk </a:t>
            </a:r>
            <a:r>
              <a:rPr lang="en-US" altLang="ko-KR" sz="6600" b="1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topics</a:t>
            </a:r>
            <a:endParaRPr lang="ko-KR" altLang="en-US" sz="6600" b="1" dirty="0">
              <a:solidFill>
                <a:schemeClr val="tx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148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2088" y="884767"/>
            <a:ext cx="37962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dirty="0">
                <a:latin typeface="HY동녘M" panose="02030600000101010101" pitchFamily="18" charset="-127"/>
                <a:ea typeface="HY동녘M" panose="02030600000101010101" pitchFamily="18" charset="-127"/>
              </a:rPr>
              <a:t>Do you have </a:t>
            </a:r>
            <a:br>
              <a:rPr lang="en-US" altLang="ko-KR" sz="4400" dirty="0">
                <a:latin typeface="HY동녘M" panose="02030600000101010101" pitchFamily="18" charset="-127"/>
                <a:ea typeface="HY동녘M" panose="02030600000101010101" pitchFamily="18" charset="-127"/>
              </a:rPr>
            </a:br>
            <a:r>
              <a:rPr lang="en-US" altLang="ko-KR" sz="4400" dirty="0">
                <a:latin typeface="HY동녘M" panose="02030600000101010101" pitchFamily="18" charset="-127"/>
                <a:ea typeface="HY동녘M" panose="02030600000101010101" pitchFamily="18" charset="-127"/>
              </a:rPr>
              <a:t>a boyfriend?</a:t>
            </a:r>
            <a:endParaRPr lang="ko-KR" altLang="en-US" sz="4400" dirty="0"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86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750">
        <p:fade/>
      </p:transition>
    </mc:Choice>
    <mc:Fallback xmlns="">
      <p:transition advTm="8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9818 -0.02893 L -0.41693 -0.0136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07829" y="2875002"/>
            <a:ext cx="49936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chemeClr val="tx1">
                    <a:lumMod val="95000"/>
                  </a:schemeClr>
                </a:solidFill>
                <a:latin typeface="Segoe Print" panose="02000600000000000000" pitchFamily="2" charset="0"/>
                <a:ea typeface="Segoe UI Emoji" panose="020B0502040204020203" pitchFamily="34" charset="0"/>
                <a:cs typeface="Segoe UI Light" panose="020B0502040204020203" pitchFamily="34" charset="0"/>
              </a:rPr>
              <a:t>Personal</a:t>
            </a:r>
            <a:endParaRPr lang="ko-KR" altLang="en-US" sz="8800" dirty="0">
              <a:solidFill>
                <a:schemeClr val="tx1">
                  <a:lumMod val="95000"/>
                </a:schemeClr>
              </a:solidFill>
              <a:latin typeface="Segoe Print" panose="020006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0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2259449"/>
            <a:ext cx="8173622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6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What are some more </a:t>
            </a:r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personal</a:t>
            </a:r>
            <a:r>
              <a:rPr lang="en-US" altLang="ko-KR" sz="6600" dirty="0">
                <a:solidFill>
                  <a:srgbClr val="FFCCFF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ko-KR" sz="66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questions?</a:t>
            </a:r>
            <a:endParaRPr lang="ko-KR" altLang="en-US" sz="6600" dirty="0">
              <a:solidFill>
                <a:schemeClr val="tx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10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148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863" y="3845169"/>
            <a:ext cx="6053667" cy="3012831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3600" dirty="0">
                <a:latin typeface="Berlin Sans FB" panose="020E0602020502020306" pitchFamily="34" charset="0"/>
              </a:rPr>
              <a:t>How old are you? </a:t>
            </a:r>
            <a:endParaRPr lang="ko-KR" altLang="en-US" sz="3600" dirty="0">
              <a:latin typeface="Berlin Sans FB" panose="020E06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863" y="4630615"/>
            <a:ext cx="6053667" cy="222738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3600" dirty="0">
                <a:latin typeface="Berlin Sans FB" panose="020E0602020502020306" pitchFamily="34" charset="0"/>
              </a:rPr>
              <a:t>Where are you from?</a:t>
            </a:r>
            <a:endParaRPr lang="ko-KR" altLang="en-US" sz="3600" dirty="0">
              <a:latin typeface="Berlin Sans FB" panose="020E06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863" y="5382715"/>
            <a:ext cx="6053667" cy="147528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3600" dirty="0">
                <a:latin typeface="Berlin Sans FB" panose="020E0602020502020306" pitchFamily="34" charset="0"/>
              </a:rPr>
              <a:t>What is your blood type?</a:t>
            </a:r>
            <a:endParaRPr lang="ko-KR" altLang="en-US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1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:fade/>
      </p:transition>
    </mc:Choice>
    <mc:Fallback xmlns="">
      <p:transition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10972800" cy="6858000"/>
          </a:xfrm>
          <a:custGeom>
            <a:avLst/>
            <a:gdLst>
              <a:gd name="connsiteX0" fmla="*/ 0 w 10972800"/>
              <a:gd name="connsiteY0" fmla="*/ 0 h 6858000"/>
              <a:gd name="connsiteX1" fmla="*/ 9924110 w 10972800"/>
              <a:gd name="connsiteY1" fmla="*/ 0 h 6858000"/>
              <a:gd name="connsiteX2" fmla="*/ 10076472 w 10972800"/>
              <a:gd name="connsiteY2" fmla="*/ 237662 h 6858000"/>
              <a:gd name="connsiteX3" fmla="*/ 10972800 w 10972800"/>
              <a:gd name="connsiteY3" fmla="*/ 3448050 h 6858000"/>
              <a:gd name="connsiteX4" fmla="*/ 10076472 w 10972800"/>
              <a:gd name="connsiteY4" fmla="*/ 6658438 h 6858000"/>
              <a:gd name="connsiteX5" fmla="*/ 9948536 w 10972800"/>
              <a:gd name="connsiteY5" fmla="*/ 6858000 h 6858000"/>
              <a:gd name="connsiteX6" fmla="*/ 0 w 109728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0" h="6858000">
                <a:moveTo>
                  <a:pt x="0" y="0"/>
                </a:moveTo>
                <a:lnTo>
                  <a:pt x="9924110" y="0"/>
                </a:lnTo>
                <a:lnTo>
                  <a:pt x="10076472" y="237662"/>
                </a:lnTo>
                <a:cubicBezTo>
                  <a:pt x="10645259" y="1173760"/>
                  <a:pt x="10972800" y="2272655"/>
                  <a:pt x="10972800" y="3448050"/>
                </a:cubicBezTo>
                <a:cubicBezTo>
                  <a:pt x="10972800" y="4623446"/>
                  <a:pt x="10645259" y="5722340"/>
                  <a:pt x="10076472" y="6658438"/>
                </a:cubicBezTo>
                <a:lnTo>
                  <a:pt x="9948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3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97581" y="1813172"/>
            <a:ext cx="10738837" cy="47089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</a:t>
            </a:r>
            <a:r>
              <a:rPr lang="en-US" altLang="ko-KR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ko-KR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tall</a:t>
            </a:r>
            <a:r>
              <a:rPr lang="en-US" altLang="ko-KR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are you?</a:t>
            </a:r>
          </a:p>
          <a:p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</a:t>
            </a:r>
            <a:r>
              <a:rPr lang="en-US" altLang="ko-KR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ko-KR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old</a:t>
            </a:r>
            <a:r>
              <a:rPr lang="en-US" altLang="ko-KR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are you? </a:t>
            </a:r>
          </a:p>
          <a:p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Where do you </a:t>
            </a:r>
            <a:r>
              <a:rPr lang="en-US" altLang="ko-KR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live</a:t>
            </a:r>
            <a:r>
              <a:rPr lang="en-US" altLang="ko-KR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</a:p>
          <a:p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is your </a:t>
            </a:r>
            <a:r>
              <a:rPr lang="en-US" altLang="ko-KR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blood type</a:t>
            </a:r>
            <a:r>
              <a:rPr lang="en-US" altLang="ko-KR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</a:p>
          <a:p>
            <a:r>
              <a:rPr lang="en-US" altLang="ko-KR" sz="48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is your </a:t>
            </a:r>
            <a:r>
              <a:rPr lang="en-US" altLang="ko-KR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credit card </a:t>
            </a:r>
            <a:r>
              <a:rPr lang="en-US" altLang="ko-KR" sz="5400" dirty="0">
                <a:solidFill>
                  <a:schemeClr val="tx1">
                    <a:lumMod val="95000"/>
                  </a:schemeClr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number</a:t>
            </a:r>
            <a:r>
              <a:rPr lang="en-US" altLang="ko-KR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  <a:endParaRPr lang="ko-KR" altLang="en-US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3892" y="352588"/>
            <a:ext cx="84176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FCC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Personal Questions </a:t>
            </a:r>
            <a:endParaRPr lang="ko-KR" altLang="en-US" sz="6600" dirty="0">
              <a:solidFill>
                <a:srgbClr val="FFCCFF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148 (online-video-cutter.com)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4931" y="2842521"/>
            <a:ext cx="66159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dirty="0">
                <a:latin typeface="Berlin Sans FB" panose="020E0602020502020306" pitchFamily="34" charset="0"/>
                <a:ea typeface="HY동녘M" panose="02030600000101010101" pitchFamily="18" charset="-127"/>
              </a:rPr>
              <a:t>I see you’re reading a book.</a:t>
            </a:r>
          </a:p>
          <a:p>
            <a:pPr algn="ctr"/>
            <a:r>
              <a:rPr lang="en-US" altLang="ko-KR" sz="4400" dirty="0">
                <a:latin typeface="Berlin Sans FB" panose="020E0602020502020306" pitchFamily="34" charset="0"/>
                <a:ea typeface="HY동녘M" panose="02030600000101010101" pitchFamily="18" charset="-127"/>
              </a:rPr>
              <a:t>That looks interesting. </a:t>
            </a:r>
            <a:endParaRPr lang="ko-KR" altLang="en-US" sz="4400" dirty="0">
              <a:latin typeface="Berlin Sans FB" panose="020E0602020502020306" pitchFamily="34" charset="0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45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250">
        <p:fade/>
      </p:transition>
    </mc:Choice>
    <mc:Fallback xmlns="">
      <p:transition advTm="1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0" nodeType="withEffect">
                                  <p:stCondLst>
                                    <p:cond delay="1111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grpId="1" nodeType="withEffect">
                                  <p:stCondLst>
                                    <p:cond delay="11110"/>
                                  </p:stCondLst>
                                  <p:childTnLst>
                                    <p:animMotion origin="layout" path="M -0.09818 -0.02894 L 0.14427 -0.3541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</TotalTime>
  <Words>205</Words>
  <Application>Microsoft Office PowerPoint</Application>
  <PresentationFormat>Widescreen</PresentationFormat>
  <Paragraphs>54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HY동녘M</vt:lpstr>
      <vt:lpstr>Arial</vt:lpstr>
      <vt:lpstr>Arial Narrow</vt:lpstr>
      <vt:lpstr>Berlin Sans FB</vt:lpstr>
      <vt:lpstr>Calibri</vt:lpstr>
      <vt:lpstr>Calibri Light</vt:lpstr>
      <vt:lpstr>Segoe Print</vt:lpstr>
      <vt:lpstr>Segoe UI Black</vt:lpstr>
      <vt:lpstr>Segoe UI Emoji</vt:lpstr>
      <vt:lpstr>Segoe UI Historic</vt:lpstr>
      <vt:lpstr>Segoe UI Light</vt:lpstr>
      <vt:lpstr>Tempus Sans ITC</vt:lpstr>
      <vt:lpstr>Office Theme</vt:lpstr>
      <vt:lpstr>Talk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Talk</dc:title>
  <dc:creator>user</dc:creator>
  <cp:lastModifiedBy>tim schilstra</cp:lastModifiedBy>
  <cp:revision>55</cp:revision>
  <dcterms:created xsi:type="dcterms:W3CDTF">2020-04-09T01:59:22Z</dcterms:created>
  <dcterms:modified xsi:type="dcterms:W3CDTF">2020-10-16T06:35:14Z</dcterms:modified>
</cp:coreProperties>
</file>