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7" r:id="rId3"/>
    <p:sldId id="256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74" r:id="rId13"/>
    <p:sldId id="272" r:id="rId14"/>
    <p:sldId id="273" r:id="rId15"/>
    <p:sldId id="275" r:id="rId16"/>
    <p:sldId id="270" r:id="rId17"/>
    <p:sldId id="276" r:id="rId18"/>
    <p:sldId id="277" r:id="rId19"/>
    <p:sldId id="278" r:id="rId20"/>
    <p:sldId id="279" r:id="rId21"/>
    <p:sldId id="271" r:id="rId22"/>
    <p:sldId id="280" r:id="rId23"/>
    <p:sldId id="283" r:id="rId24"/>
    <p:sldId id="282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1A92"/>
    <a:srgbClr val="2458B3"/>
    <a:srgbClr val="0264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4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B98C-59F6-4BEE-972D-E5DBDC81E67D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CF3F-11B5-4646-92AC-B7448C42A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54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B98C-59F6-4BEE-972D-E5DBDC81E67D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CF3F-11B5-4646-92AC-B7448C42A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50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B98C-59F6-4BEE-972D-E5DBDC81E67D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CF3F-11B5-4646-92AC-B7448C42A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37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B98C-59F6-4BEE-972D-E5DBDC81E67D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CF3F-11B5-4646-92AC-B7448C42A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34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B98C-59F6-4BEE-972D-E5DBDC81E67D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CF3F-11B5-4646-92AC-B7448C42A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40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B98C-59F6-4BEE-972D-E5DBDC81E67D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CF3F-11B5-4646-92AC-B7448C42A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20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B98C-59F6-4BEE-972D-E5DBDC81E67D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CF3F-11B5-4646-92AC-B7448C42A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93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B98C-59F6-4BEE-972D-E5DBDC81E67D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CF3F-11B5-4646-92AC-B7448C42A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12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B98C-59F6-4BEE-972D-E5DBDC81E67D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CF3F-11B5-4646-92AC-B7448C42A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09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B98C-59F6-4BEE-972D-E5DBDC81E67D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CF3F-11B5-4646-92AC-B7448C42A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85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BB98C-59F6-4BEE-972D-E5DBDC81E67D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CF3F-11B5-4646-92AC-B7448C42A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28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64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BB98C-59F6-4BEE-972D-E5DBDC81E67D}" type="datetimeFigureOut">
              <a:rPr lang="en-US" smtClean="0"/>
              <a:t>7/20/2020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1CF3F-11B5-4646-92AC-B7448C42A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019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mKc32jQIY0w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B94q7gUu75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Would I Lie to You?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2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untdown Challenge – BRW Academy 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00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3594" y="2321010"/>
            <a:ext cx="8004820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3800" dirty="0" smtClean="0">
                <a:latin typeface="Arial Black" panose="020B0A04020102020204" pitchFamily="34" charset="0"/>
              </a:rPr>
              <a:t>Round 1</a:t>
            </a:r>
            <a:endParaRPr lang="en-US" sz="13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400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untdown - 5000th Episode - Part 1 Of 4 [HD]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769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sz="8000" b="1" dirty="0" smtClean="0"/>
              <a:t>LETTERS</a:t>
            </a:r>
            <a:endParaRPr lang="en-US" sz="8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6000" dirty="0" smtClean="0"/>
              <a:t>Choose the 9 letters randomly </a:t>
            </a:r>
          </a:p>
          <a:p>
            <a:pPr marL="457200" lvl="1" indent="0">
              <a:buNone/>
            </a:pPr>
            <a:r>
              <a:rPr lang="en-US" sz="4800" i="1" dirty="0" smtClean="0">
                <a:solidFill>
                  <a:schemeClr val="tx2"/>
                </a:solidFill>
              </a:rPr>
              <a:t>At least 3 vowels and 3 consonants </a:t>
            </a:r>
            <a:endParaRPr lang="en-US" sz="4800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6894814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sz="8000" b="1" dirty="0" smtClean="0"/>
              <a:t>LETTERS</a:t>
            </a:r>
            <a:endParaRPr lang="en-US" sz="8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6000" dirty="0" smtClean="0"/>
              <a:t>Create the longest word </a:t>
            </a:r>
          </a:p>
          <a:p>
            <a:pPr marL="457200" lvl="1" indent="0">
              <a:buNone/>
            </a:pPr>
            <a:r>
              <a:rPr lang="en-US" sz="4800" i="1" dirty="0" smtClean="0">
                <a:solidFill>
                  <a:schemeClr val="tx2"/>
                </a:solidFill>
              </a:rPr>
              <a:t>2 minutes </a:t>
            </a:r>
            <a:endParaRPr lang="en-US" sz="4800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061471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3594" y="2321010"/>
            <a:ext cx="8004820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3800" dirty="0" smtClean="0">
                <a:latin typeface="Arial Black" panose="020B0A04020102020204" pitchFamily="34" charset="0"/>
              </a:rPr>
              <a:t>Round 2</a:t>
            </a:r>
            <a:endParaRPr lang="en-US" sz="13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9545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achel Riley Numbers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250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sz="8000" b="1" dirty="0" smtClean="0"/>
              <a:t>NUMBERS</a:t>
            </a:r>
            <a:endParaRPr lang="en-US" sz="8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6000" dirty="0" smtClean="0"/>
              <a:t>Choose the 6 numbers randomly </a:t>
            </a:r>
          </a:p>
          <a:p>
            <a:pPr marL="457200" lvl="1" indent="0">
              <a:buNone/>
            </a:pPr>
            <a:r>
              <a:rPr lang="en-US" sz="4800" i="1" dirty="0" smtClean="0">
                <a:solidFill>
                  <a:schemeClr val="tx2"/>
                </a:solidFill>
              </a:rPr>
              <a:t>Small numbers (1-10)</a:t>
            </a:r>
          </a:p>
          <a:p>
            <a:pPr marL="457200" lvl="1" indent="0">
              <a:buNone/>
            </a:pPr>
            <a:r>
              <a:rPr lang="en-US" sz="4800" i="1" dirty="0" smtClean="0">
                <a:solidFill>
                  <a:schemeClr val="tx2"/>
                </a:solidFill>
              </a:rPr>
              <a:t>Large numbers (25, 50, 75, 100)</a:t>
            </a:r>
            <a:endParaRPr lang="en-US" sz="4800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67733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sz="8000" b="1" dirty="0" smtClean="0"/>
              <a:t>NUMBERS</a:t>
            </a:r>
            <a:endParaRPr lang="en-US" sz="8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6000" dirty="0" smtClean="0"/>
              <a:t>Make a math equation </a:t>
            </a:r>
          </a:p>
          <a:p>
            <a:pPr marL="457200" lvl="1" indent="0">
              <a:buNone/>
            </a:pPr>
            <a:r>
              <a:rPr lang="en-US" sz="4800" i="1" dirty="0" smtClean="0">
                <a:solidFill>
                  <a:schemeClr val="tx2"/>
                </a:solidFill>
              </a:rPr>
              <a:t>Only use a number once</a:t>
            </a:r>
          </a:p>
          <a:p>
            <a:pPr marL="457200" lvl="1" indent="0">
              <a:buNone/>
            </a:pPr>
            <a:r>
              <a:rPr lang="en-US" sz="4800" i="1" dirty="0">
                <a:solidFill>
                  <a:schemeClr val="tx2"/>
                </a:solidFill>
              </a:rPr>
              <a:t>a</a:t>
            </a:r>
            <a:r>
              <a:rPr lang="en-US" sz="4800" i="1" dirty="0" smtClean="0">
                <a:solidFill>
                  <a:schemeClr val="tx2"/>
                </a:solidFill>
              </a:rPr>
              <a:t>dd, subtract, multiply, divide </a:t>
            </a:r>
            <a:endParaRPr lang="en-US" sz="4800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114646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sz="8000" b="1" dirty="0" smtClean="0"/>
              <a:t>NUMBERS</a:t>
            </a:r>
            <a:endParaRPr lang="en-US" sz="8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52747" cy="43513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6000" dirty="0" smtClean="0"/>
              <a:t>How close was your final answer? </a:t>
            </a:r>
          </a:p>
          <a:p>
            <a:pPr marL="457200" lvl="1" indent="0">
              <a:buNone/>
            </a:pPr>
            <a:r>
              <a:rPr lang="en-US" sz="4800" i="1" dirty="0" smtClean="0">
                <a:solidFill>
                  <a:schemeClr val="tx2"/>
                </a:solidFill>
              </a:rPr>
              <a:t>Closest is the winner </a:t>
            </a:r>
            <a:endParaRPr lang="en-US" sz="4800" i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570149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100" y="1122363"/>
            <a:ext cx="10469880" cy="2387600"/>
          </a:xfrm>
        </p:spPr>
        <p:txBody>
          <a:bodyPr/>
          <a:lstStyle/>
          <a:p>
            <a:r>
              <a:rPr lang="en-US" dirty="0" smtClean="0"/>
              <a:t>As a child, I was afraid of the sun.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www.youtube.com/watch?v=mKc32jQIY0w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y2mate.com - David Mitchell_ As a child, I was scared of the sun.- Would I Lie to You_ [HD] [CC-EN,ES,CS,ET,NL]_mKc32jQIY0w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56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3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3594" y="2321010"/>
            <a:ext cx="8004820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3800" dirty="0" smtClean="0">
                <a:latin typeface="Arial Black" panose="020B0A04020102020204" pitchFamily="34" charset="0"/>
              </a:rPr>
              <a:t>Round 3</a:t>
            </a:r>
            <a:endParaRPr lang="en-US" sz="13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303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an You Solve These Rude “Countdown” Conundrums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41838" y="4464908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H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42735" y="4464907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Arial Narrow" panose="020B0606020202030204" pitchFamily="34" charset="0"/>
              </a:rPr>
              <a:t>Y</a:t>
            </a:r>
          </a:p>
        </p:txBody>
      </p:sp>
      <p:sp>
        <p:nvSpPr>
          <p:cNvPr id="8" name="Rectangle 7"/>
          <p:cNvSpPr/>
          <p:nvPr/>
        </p:nvSpPr>
        <p:spPr>
          <a:xfrm>
            <a:off x="4143632" y="4464906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M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44529" y="4464905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N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98973" y="4464908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B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99870" y="4464907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O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00767" y="4464906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O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01664" y="4464905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K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26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sz="8000" b="1" dirty="0" smtClean="0"/>
              <a:t>CONUNDRUM  </a:t>
            </a:r>
            <a:endParaRPr lang="en-US" sz="8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52747" cy="43513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6000" dirty="0" smtClean="0"/>
              <a:t>First to rearrange the letters </a:t>
            </a:r>
          </a:p>
          <a:p>
            <a:pPr marL="457200" lvl="1" indent="0">
              <a:buNone/>
            </a:pPr>
            <a:r>
              <a:rPr lang="en-US" sz="4800" i="1" dirty="0" smtClean="0">
                <a:solidFill>
                  <a:schemeClr val="tx2"/>
                </a:solidFill>
              </a:rPr>
              <a:t>Anagram </a:t>
            </a:r>
          </a:p>
          <a:p>
            <a:pPr marL="457200" lvl="1" indent="0">
              <a:buNone/>
            </a:pPr>
            <a:r>
              <a:rPr lang="en-US" sz="4800" i="1" dirty="0" smtClean="0">
                <a:solidFill>
                  <a:schemeClr val="tx2"/>
                </a:solidFill>
              </a:rPr>
              <a:t>First correct </a:t>
            </a:r>
            <a:endParaRPr lang="en-US" sz="4800" i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700018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1883" y="2288870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T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42780" y="2288873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H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43677" y="2288872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Arial Narrow" panose="020B0606020202030204" pitchFamily="34" charset="0"/>
              </a:rPr>
              <a:t>E</a:t>
            </a:r>
          </a:p>
        </p:txBody>
      </p:sp>
      <p:sp>
        <p:nvSpPr>
          <p:cNvPr id="5" name="Rectangle 4"/>
          <p:cNvSpPr/>
          <p:nvPr/>
        </p:nvSpPr>
        <p:spPr>
          <a:xfrm>
            <a:off x="5244574" y="2288871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Y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92092" y="2288874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S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92989" y="2288873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E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93886" y="2288872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E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72115" y="4093185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T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26559" y="4090611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H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27456" y="4090610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E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74586" y="4090609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E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29030" y="4090612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Y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29927" y="4090611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E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330824" y="4090610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S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58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31371" y="2288870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T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2268" y="2288873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E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33165" y="2288872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A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34062" y="2288871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C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88506" y="2288874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H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89403" y="2288873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E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90300" y="2288872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R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91197" y="2288871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S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77824" y="4093185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C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32268" y="4090611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H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33165" y="4090610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E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234062" y="4090609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A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88506" y="4090612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T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89403" y="4090611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E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90300" y="4090610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R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91197" y="4090609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S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8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"/>
                            </p:stCondLst>
                            <p:childTnLst>
                              <p:par>
                                <p:cTn id="5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50"/>
                            </p:stCondLst>
                            <p:childTnLst>
                              <p:par>
                                <p:cTn id="8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6060" y="2267849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O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63170" y="2267851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T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64067" y="2267850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A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64964" y="2267849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K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9408" y="2267852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E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20305" y="2267851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D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121202" y="2267850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O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22099" y="2267849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W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209493" y="2267849"/>
            <a:ext cx="914400" cy="963827"/>
          </a:xfrm>
          <a:prstGeom prst="rect">
            <a:avLst/>
          </a:prstGeom>
          <a:solidFill>
            <a:srgbClr val="2458B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N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31286" y="4072163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Arial Narrow" panose="020B0606020202030204" pitchFamily="34" charset="0"/>
              </a:rPr>
              <a:t>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85730" y="4069589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A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86627" y="4069588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E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87524" y="4069587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K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41968" y="4069590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W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42865" y="4069589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O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743762" y="4069588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N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744659" y="4069587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D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832053" y="4069587"/>
            <a:ext cx="914400" cy="9638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Arial Narrow" panose="020B0606020202030204" pitchFamily="34" charset="0"/>
              </a:rPr>
              <a:t>O</a:t>
            </a:r>
            <a:endParaRPr lang="en-US" sz="7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9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"/>
                            </p:stCondLst>
                            <p:childTnLst>
                              <p:par>
                                <p:cTn id="6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"/>
                            </p:stCondLst>
                            <p:childTnLst>
                              <p:par>
                                <p:cTn id="8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50"/>
                            </p:stCondLst>
                            <p:childTnLst>
                              <p:par>
                                <p:cTn id="9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 accidently bought a horse.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www.youtube.com/watch?v=B94q7gUu75k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I once accidentally bought a horse - Would I Lie to You_ [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902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6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4219" y1="75370" x2="93281" y2="73981"/>
                        <a14:foregroundMark x1="47604" y1="51759" x2="47396" y2="99167"/>
                        <a14:foregroundMark x1="14792" y1="52500" x2="12396" y2="99630"/>
                        <a14:foregroundMark x1="83958" y1="52685" x2="87865" y2="9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51862" y="4507444"/>
            <a:ext cx="6004560" cy="1918535"/>
          </a:xfrm>
          <a:prstGeom prst="rect">
            <a:avLst/>
          </a:prstGeom>
          <a:ln w="762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One person says a statement.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6540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5"/>
            <a:ext cx="12192000" cy="68640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2399" y="4493623"/>
            <a:ext cx="6004560" cy="1957724"/>
          </a:xfrm>
          <a:prstGeom prst="rect">
            <a:avLst/>
          </a:prstGeom>
          <a:ln w="762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The other team can ask questions.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960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0" b="100000" l="0" r="100000">
                        <a14:backgroundMark x1="19083" y1="53125" x2="19083" y2="53125"/>
                        <a14:backgroundMark x1="19333" y1="49500" x2="19333" y2="49500"/>
                        <a14:backgroundMark x1="99167" y1="69500" x2="99833" y2="92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809"/>
          <a:stretch/>
        </p:blipFill>
        <p:spPr>
          <a:xfrm>
            <a:off x="0" y="1654038"/>
            <a:ext cx="12192000" cy="52174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3399" y="4784035"/>
            <a:ext cx="6004560" cy="1615818"/>
          </a:xfrm>
          <a:prstGeom prst="rect">
            <a:avLst/>
          </a:prstGeom>
          <a:ln w="762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Guess if it is a lie or the truth.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5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95257" y="4986982"/>
            <a:ext cx="6004560" cy="1615818"/>
          </a:xfrm>
          <a:prstGeom prst="rect">
            <a:avLst/>
          </a:prstGeom>
          <a:ln w="7620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Reveal the answer.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5898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One team: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a statement – truth or lie </a:t>
            </a:r>
          </a:p>
          <a:p>
            <a:endParaRPr lang="en-US" dirty="0"/>
          </a:p>
          <a:p>
            <a:r>
              <a:rPr lang="en-US" dirty="0" smtClean="0"/>
              <a:t>The other players can ask questions</a:t>
            </a:r>
          </a:p>
          <a:p>
            <a:pPr lvl="1"/>
            <a:r>
              <a:rPr lang="en-US" dirty="0" smtClean="0"/>
              <a:t>If it is a truth, you may not lie, but you can be misleading</a:t>
            </a:r>
          </a:p>
          <a:p>
            <a:pPr lvl="1"/>
            <a:r>
              <a:rPr lang="en-US" dirty="0" smtClean="0"/>
              <a:t>If it is a lie, you can say anything to convince the others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Guess if it is a truth or lie -&gt; reveal the answer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783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Would I Lie to You?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1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</TotalTime>
  <Words>262</Words>
  <Application>Microsoft Office PowerPoint</Application>
  <PresentationFormat>Widescreen</PresentationFormat>
  <Paragraphs>98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Arial Black</vt:lpstr>
      <vt:lpstr>Arial Narrow</vt:lpstr>
      <vt:lpstr>Calibri</vt:lpstr>
      <vt:lpstr>Calibri Light</vt:lpstr>
      <vt:lpstr>Office Theme</vt:lpstr>
      <vt:lpstr>Would I Lie to You? </vt:lpstr>
      <vt:lpstr>As a child, I was afraid of the sun. </vt:lpstr>
      <vt:lpstr>I accidently bought a horse. </vt:lpstr>
      <vt:lpstr>PowerPoint Presentation</vt:lpstr>
      <vt:lpstr>PowerPoint Presentation</vt:lpstr>
      <vt:lpstr>PowerPoint Presentation</vt:lpstr>
      <vt:lpstr>PowerPoint Presentation</vt:lpstr>
      <vt:lpstr>One team:</vt:lpstr>
      <vt:lpstr>Would I Lie to You? </vt:lpstr>
      <vt:lpstr>PowerPoint Presentation</vt:lpstr>
      <vt:lpstr>PowerPoint Presentation</vt:lpstr>
      <vt:lpstr>PowerPoint Presentation</vt:lpstr>
      <vt:lpstr>LETTERS</vt:lpstr>
      <vt:lpstr>LETTERS</vt:lpstr>
      <vt:lpstr>PowerPoint Presentation</vt:lpstr>
      <vt:lpstr>PowerPoint Presentation</vt:lpstr>
      <vt:lpstr>NUMBERS</vt:lpstr>
      <vt:lpstr>NUMBERS</vt:lpstr>
      <vt:lpstr>NUMBERS</vt:lpstr>
      <vt:lpstr>PowerPoint Presentation</vt:lpstr>
      <vt:lpstr>PowerPoint Presentation</vt:lpstr>
      <vt:lpstr>CONUNDRUM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Tippy</dc:creator>
  <cp:lastModifiedBy>user</cp:lastModifiedBy>
  <cp:revision>11</cp:revision>
  <dcterms:created xsi:type="dcterms:W3CDTF">2019-11-21T11:38:41Z</dcterms:created>
  <dcterms:modified xsi:type="dcterms:W3CDTF">2020-07-20T05:37:07Z</dcterms:modified>
</cp:coreProperties>
</file>