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4" r:id="rId4"/>
    <p:sldId id="285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C45"/>
    <a:srgbClr val="B8B8B8"/>
    <a:srgbClr val="838690"/>
    <a:srgbClr val="51515C"/>
    <a:srgbClr val="ABA9B4"/>
    <a:srgbClr val="7A8186"/>
    <a:srgbClr val="364031"/>
    <a:srgbClr val="26281D"/>
    <a:srgbClr val="16241D"/>
    <a:srgbClr val="263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727C-B920-48F7-BF77-D34F0C2CF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91C98-E91B-4BDA-BF91-B3A8C1782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F92B1-E2E4-47B0-A7F2-0A5D6082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E584F-51B9-45FC-B2FF-078FA2E4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C183-F04C-43FA-BB30-0EE3C1A3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35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B281-DA1E-466E-B95F-9584B8F4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F1C85-8051-4538-8E94-C275856D0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E7BB7-3ECB-4D3D-877D-D4416FD67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6684-8401-483C-A520-178AAABC9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20DBF-BF9F-4634-810A-708A633E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44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08EA7-F32F-42B8-906D-45075BF6D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29ECC-EDCC-4D29-BAF3-0BFFD7776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6BBCA-237D-4F9C-A650-55DB3284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70A1D-FE30-472C-BFD1-DCB66EB5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C95C-C2F9-4A84-BA3F-AB3E55EA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858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B5B2-3D3F-491A-83ED-038235C9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1AC8-F7BC-4059-B8C5-E7F707978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4F590-DE1D-4D74-8471-95219034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DE209-7715-4D19-8AF5-3AB1870E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2088C-77DB-4412-9F3B-54D35DD3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35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8E532-2FD5-4059-B30E-A1B92A0D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02BE0-79B7-408D-9115-5FE8F8B97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0E6A-8540-4E7D-9E5E-22677BDD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8505-9BC3-4766-AF01-93BA87CB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9AE70-EB24-4EA7-A477-D1848090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1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8E9C8-B7E4-46D2-A3F4-CF8F070B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59706-8D75-494B-A23B-EF2E6455C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56117-F011-4228-8AF3-63BE3A1FA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BB983-585F-406D-BED1-AD36B324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F173D-EB38-470F-A075-29910BE3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EE8F2-DB9E-4F4F-8F23-1BDD685B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783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7169-F1A6-479C-A307-EA4CE1D21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2D76F-E077-43D7-AF19-256AD80BD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FA1A8-41BD-464C-96FE-22C27CC98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75CC1-5BA9-45E8-A570-1DB41ECB5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607F5-FB92-459C-825F-18DB4D237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3E325-E16D-44B7-836C-2E882322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029B26-94F7-4C24-BCC2-42694569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E434C-B74C-44DB-88C1-1E9F2BBB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7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2B26-6F11-4AAE-8B36-E8BCD40A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75123-C020-4EDA-9E6B-E8D28EB8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021DB-81C6-4049-910B-B6C1DC8C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E5BA3-3C2B-4AC7-AD4E-7D805CDF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11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8378D-30A1-43DD-BDD1-2F250F87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238FA-9CD2-4C6B-9B39-7877F33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ABC9F-0DAE-4E00-9081-481CC90D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53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C5BE-9A72-44CD-8758-652289FD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157BA-F9DA-4A91-8E3E-DABB7DE7E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73ECF-90E6-4AE5-97E2-5A7E92DF9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4437A-D6DC-457F-A147-D88A9B74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28C19-29C4-4A42-801A-21BB3B34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B281A-DA80-4A20-A861-02CEDCE9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98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271A-91CD-4DEB-968E-F43B4AB7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33131-DA31-47D5-BD8B-3A18D5B0A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45E8-3F07-4255-B1C7-A5EE093DD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1F9E0-C36A-4DB8-9585-9AB9714E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C402D-DDD8-4165-A895-33FFBDCE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2F322-1B38-4141-B7C4-72C18C5A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92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ACD55-039C-49DF-8759-A712EA2D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E6672-F545-4CB1-9F35-7E6CF4C80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81C79-3379-4587-B2B9-A3FE8440B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5FB1D-FE7A-4FBC-8ED9-37C0EEFB1B00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39F9-4CA2-45C3-AF38-095EAFCCF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FA50C-BFF2-4FEB-9907-37C20A8BB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3E42A-3CF2-421A-AAA0-375554DA28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49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 Playlist: Daily Dose Of Internet - The Thinking Conservative">
            <a:extLst>
              <a:ext uri="{FF2B5EF4-FFF2-40B4-BE49-F238E27FC236}">
                <a16:creationId xmlns:a16="http://schemas.microsoft.com/office/drawing/2014/main" id="{F706D45C-040A-417C-8E4F-1354E622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7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849FB-41D7-498D-BBE4-74254EC51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AD384-E0EC-4E02-9CF8-58323A8F7F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3300368"/>
            <a:ext cx="2371290" cy="23712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F90D1A-F4BE-478B-A2BB-5B0C92053553}"/>
              </a:ext>
            </a:extLst>
          </p:cNvPr>
          <p:cNvSpPr/>
          <p:nvPr/>
        </p:nvSpPr>
        <p:spPr>
          <a:xfrm>
            <a:off x="-1" y="0"/>
            <a:ext cx="2994871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29F0B-BB82-4549-B674-8D627274981E}"/>
              </a:ext>
            </a:extLst>
          </p:cNvPr>
          <p:cNvSpPr/>
          <p:nvPr/>
        </p:nvSpPr>
        <p:spPr>
          <a:xfrm>
            <a:off x="2994871" y="0"/>
            <a:ext cx="151002" cy="402672"/>
          </a:xfrm>
          <a:prstGeom prst="rect">
            <a:avLst/>
          </a:prstGeom>
          <a:solidFill>
            <a:srgbClr val="25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084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C2AF02-0D5D-48C3-AAF9-65D2B11AC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00E40-6D3D-4EE4-A920-80BDD0D5D6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50" y="4052582"/>
            <a:ext cx="1896669" cy="18966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11A448-5F1C-4A94-8057-1DCD111187F5}"/>
              </a:ext>
            </a:extLst>
          </p:cNvPr>
          <p:cNvSpPr/>
          <p:nvPr/>
        </p:nvSpPr>
        <p:spPr>
          <a:xfrm>
            <a:off x="-1" y="0"/>
            <a:ext cx="3196207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B233E-84FA-48A7-8A5F-1E9616DD19CE}"/>
              </a:ext>
            </a:extLst>
          </p:cNvPr>
          <p:cNvSpPr/>
          <p:nvPr/>
        </p:nvSpPr>
        <p:spPr>
          <a:xfrm>
            <a:off x="3021433" y="8389"/>
            <a:ext cx="225107" cy="402672"/>
          </a:xfrm>
          <a:prstGeom prst="rect">
            <a:avLst/>
          </a:prstGeom>
          <a:solidFill>
            <a:srgbClr val="263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34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46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C6921-34FC-41DA-99D2-E984F6CC36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4B936-6F61-4BA5-A571-5EE3F3803F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8" y="1015767"/>
            <a:ext cx="2124075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E9199A-DFCF-43D3-A84E-112FB17616E7}"/>
              </a:ext>
            </a:extLst>
          </p:cNvPr>
          <p:cNvSpPr/>
          <p:nvPr/>
        </p:nvSpPr>
        <p:spPr>
          <a:xfrm>
            <a:off x="0" y="0"/>
            <a:ext cx="2650922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06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6DBF9-0DE5-4432-96B1-234222834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7504A-741A-485C-BD91-5F32F532C8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21" y="1073369"/>
            <a:ext cx="1888645" cy="1888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2C6087-0CD4-42BE-95EA-7071ACDDA8F5}"/>
              </a:ext>
            </a:extLst>
          </p:cNvPr>
          <p:cNvSpPr/>
          <p:nvPr/>
        </p:nvSpPr>
        <p:spPr>
          <a:xfrm>
            <a:off x="-1" y="0"/>
            <a:ext cx="3162651" cy="402672"/>
          </a:xfrm>
          <a:prstGeom prst="rect">
            <a:avLst/>
          </a:prstGeom>
          <a:solidFill>
            <a:srgbClr val="162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8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1F254-F9E1-4394-8443-E1608353A7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ECFBAF-AEE2-4390-A65B-6BBD4CA8C8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84" y="3887598"/>
            <a:ext cx="2148322" cy="214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D8CC44-E553-4384-A1C4-12E1EAC2374E}"/>
              </a:ext>
            </a:extLst>
          </p:cNvPr>
          <p:cNvSpPr/>
          <p:nvPr/>
        </p:nvSpPr>
        <p:spPr>
          <a:xfrm>
            <a:off x="-1" y="0"/>
            <a:ext cx="3196207" cy="402672"/>
          </a:xfrm>
          <a:prstGeom prst="rect">
            <a:avLst/>
          </a:prstGeom>
          <a:solidFill>
            <a:srgbClr val="262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38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9B4B8-66CE-4866-AD0B-01AEB6AF5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BAFD1-74B0-45E9-A275-0BA5D6A044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9" y="2545858"/>
            <a:ext cx="1974708" cy="19747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639CDF-8D6A-4CD8-8D9A-A14D4BCE2E24}"/>
              </a:ext>
            </a:extLst>
          </p:cNvPr>
          <p:cNvSpPr/>
          <p:nvPr/>
        </p:nvSpPr>
        <p:spPr>
          <a:xfrm>
            <a:off x="0" y="0"/>
            <a:ext cx="3296874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977EE-A264-4A1E-A084-7007D990E3E8}"/>
              </a:ext>
            </a:extLst>
          </p:cNvPr>
          <p:cNvSpPr/>
          <p:nvPr/>
        </p:nvSpPr>
        <p:spPr>
          <a:xfrm>
            <a:off x="3296875" y="0"/>
            <a:ext cx="662730" cy="402672"/>
          </a:xfrm>
          <a:prstGeom prst="rect">
            <a:avLst/>
          </a:prstGeom>
          <a:solidFill>
            <a:srgbClr val="36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12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A44B1-9EA3-46C3-A9B3-983103A20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2117D-80CE-469A-828B-AC843047C1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34" y="4060970"/>
            <a:ext cx="2153956" cy="21539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BC3EF-49C2-468E-A341-DE9AA5163E13}"/>
              </a:ext>
            </a:extLst>
          </p:cNvPr>
          <p:cNvSpPr/>
          <p:nvPr/>
        </p:nvSpPr>
        <p:spPr>
          <a:xfrm>
            <a:off x="-1" y="0"/>
            <a:ext cx="3489821" cy="4949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047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1436E-A584-4B15-9E5D-48FBF70C88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C713E0-9519-4FE8-8535-973D55711D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8" y="2077141"/>
            <a:ext cx="1958663" cy="19586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3D311-DD53-4CF5-8C6C-E1E543E233BF}"/>
              </a:ext>
            </a:extLst>
          </p:cNvPr>
          <p:cNvSpPr/>
          <p:nvPr/>
        </p:nvSpPr>
        <p:spPr>
          <a:xfrm>
            <a:off x="0" y="0"/>
            <a:ext cx="3288484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19342-F18C-403B-8C2E-7347DDD3A829}"/>
              </a:ext>
            </a:extLst>
          </p:cNvPr>
          <p:cNvSpPr/>
          <p:nvPr/>
        </p:nvSpPr>
        <p:spPr>
          <a:xfrm>
            <a:off x="3288484" y="-2"/>
            <a:ext cx="595619" cy="402672"/>
          </a:xfrm>
          <a:prstGeom prst="rect">
            <a:avLst/>
          </a:prstGeom>
          <a:solidFill>
            <a:srgbClr val="7A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22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294C2-9773-48A7-A85F-E1EFABEFE5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0C9E2-D3B2-4D04-9803-A7C7895BDE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4" y="4013434"/>
            <a:ext cx="2255502" cy="2255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473FE-E64F-4F13-8EEB-7E884AA6BBC0}"/>
              </a:ext>
            </a:extLst>
          </p:cNvPr>
          <p:cNvSpPr/>
          <p:nvPr/>
        </p:nvSpPr>
        <p:spPr>
          <a:xfrm>
            <a:off x="-1" y="0"/>
            <a:ext cx="2692867" cy="402672"/>
          </a:xfrm>
          <a:prstGeom prst="rect">
            <a:avLst/>
          </a:prstGeom>
          <a:solidFill>
            <a:srgbClr val="ABA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260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BE52F8-9BBE-4B03-AAB8-BD88E8427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D0725-C72B-442A-BC57-54CC254712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672" y="476904"/>
            <a:ext cx="1923486" cy="19234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5DE90A-26F1-4491-A057-CCC18762D476}"/>
              </a:ext>
            </a:extLst>
          </p:cNvPr>
          <p:cNvSpPr/>
          <p:nvPr/>
        </p:nvSpPr>
        <p:spPr>
          <a:xfrm>
            <a:off x="-1" y="0"/>
            <a:ext cx="2676089" cy="402672"/>
          </a:xfrm>
          <a:prstGeom prst="rect">
            <a:avLst/>
          </a:prstGeom>
          <a:solidFill>
            <a:srgbClr val="838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198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03EFA6-92EB-4C86-A288-FE11095AD3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74EF6-9B79-45DF-85BA-075E8A1A1B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0" y="2529282"/>
            <a:ext cx="2101442" cy="21014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A82E4E-FE1E-4D7D-A70C-89D7FDCA433D}"/>
              </a:ext>
            </a:extLst>
          </p:cNvPr>
          <p:cNvSpPr/>
          <p:nvPr/>
        </p:nvSpPr>
        <p:spPr>
          <a:xfrm>
            <a:off x="0" y="0"/>
            <a:ext cx="2952926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45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C10A5-E13A-4D2E-AAD1-E25D523979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30C2B-C99E-4697-ABF7-BE21B8EA8F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991" y="624362"/>
            <a:ext cx="2069203" cy="20692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1884F-9805-49A2-8A92-AD16355B5469}"/>
              </a:ext>
            </a:extLst>
          </p:cNvPr>
          <p:cNvSpPr/>
          <p:nvPr/>
        </p:nvSpPr>
        <p:spPr>
          <a:xfrm>
            <a:off x="0" y="0"/>
            <a:ext cx="2600588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49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88340-DA4D-46E4-86D9-100C25677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DF019-CD27-4665-9AC3-09C6868438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3" y="3761764"/>
            <a:ext cx="2086756" cy="2086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441F2E-941F-4D05-B960-4BE1C0023B59}"/>
              </a:ext>
            </a:extLst>
          </p:cNvPr>
          <p:cNvSpPr/>
          <p:nvPr/>
        </p:nvSpPr>
        <p:spPr>
          <a:xfrm>
            <a:off x="0" y="0"/>
            <a:ext cx="1510018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304FD-F4E0-4EFF-88C2-CA1335D20E71}"/>
              </a:ext>
            </a:extLst>
          </p:cNvPr>
          <p:cNvSpPr/>
          <p:nvPr/>
        </p:nvSpPr>
        <p:spPr>
          <a:xfrm>
            <a:off x="1518407" y="-2"/>
            <a:ext cx="855677" cy="402672"/>
          </a:xfrm>
          <a:prstGeom prst="rect">
            <a:avLst/>
          </a:prstGeom>
          <a:solidFill>
            <a:srgbClr val="B8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207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093CF-FCB1-46A3-B47C-6B93C81A04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E930D-A6C8-4498-A168-0723E0355B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0" y="964762"/>
            <a:ext cx="2083935" cy="20839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361F07-23BA-455B-A9AE-73DC1E97AACC}"/>
              </a:ext>
            </a:extLst>
          </p:cNvPr>
          <p:cNvSpPr/>
          <p:nvPr/>
        </p:nvSpPr>
        <p:spPr>
          <a:xfrm>
            <a:off x="-1" y="0"/>
            <a:ext cx="2843869" cy="402672"/>
          </a:xfrm>
          <a:prstGeom prst="rect">
            <a:avLst/>
          </a:prstGeom>
          <a:solidFill>
            <a:srgbClr val="47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680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2326F-0B61-4955-93EE-65974FF6A5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07DB6-DC17-435B-8B3A-84A22524A7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5" y="2386513"/>
            <a:ext cx="2084973" cy="20849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3EF55-77BA-4A6F-A3B9-CE28DFE73BB8}"/>
              </a:ext>
            </a:extLst>
          </p:cNvPr>
          <p:cNvSpPr/>
          <p:nvPr/>
        </p:nvSpPr>
        <p:spPr>
          <a:xfrm>
            <a:off x="0" y="0"/>
            <a:ext cx="3674378" cy="5536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554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044D8-0922-4710-B5CF-C5AD0EA14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0E657-CD57-4DE5-8671-26D28824E5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3" y="403667"/>
            <a:ext cx="2062695" cy="20626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2C4EB2-F119-44BE-9D2F-E49343364A35}"/>
              </a:ext>
            </a:extLst>
          </p:cNvPr>
          <p:cNvSpPr/>
          <p:nvPr/>
        </p:nvSpPr>
        <p:spPr>
          <a:xfrm>
            <a:off x="-1" y="0"/>
            <a:ext cx="12192001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813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F35A9F-17B0-4A73-8AAF-7BB1E53FD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34670-28CF-463F-9002-A99740DA8B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0" y="575710"/>
            <a:ext cx="1952873" cy="19528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1B9E9B-1337-4ED6-91F6-22D80C81B295}"/>
              </a:ext>
            </a:extLst>
          </p:cNvPr>
          <p:cNvSpPr/>
          <p:nvPr/>
        </p:nvSpPr>
        <p:spPr>
          <a:xfrm>
            <a:off x="-1" y="0"/>
            <a:ext cx="5578679" cy="4949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74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0DF8C-12FD-4962-BFAA-1EBAC3860D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0"/>
            <a:ext cx="121908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77A30-A7A0-4EF8-8B96-CD9CC91182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0" y="4139268"/>
            <a:ext cx="2052508" cy="2052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81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E2CF3-B7A8-464E-B38B-AB9C269E57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27" y="0"/>
            <a:ext cx="4523874" cy="68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25C38-ADB1-446F-A1A0-EF7DBFB319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35" y="2186693"/>
            <a:ext cx="2484614" cy="2484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73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C6851-D24C-4A7A-8B3E-959A37E01D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CCB15-72F5-4771-9DA0-2315C608E8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75" y="4307048"/>
            <a:ext cx="2404844" cy="24048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071119-80D3-4C93-A34B-043E32B97446}"/>
              </a:ext>
            </a:extLst>
          </p:cNvPr>
          <p:cNvSpPr/>
          <p:nvPr/>
        </p:nvSpPr>
        <p:spPr>
          <a:xfrm>
            <a:off x="0" y="0"/>
            <a:ext cx="1124125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BE341-5157-405F-9E38-9E52A156BD72}"/>
              </a:ext>
            </a:extLst>
          </p:cNvPr>
          <p:cNvSpPr/>
          <p:nvPr/>
        </p:nvSpPr>
        <p:spPr>
          <a:xfrm>
            <a:off x="1124125" y="0"/>
            <a:ext cx="1291904" cy="402672"/>
          </a:xfrm>
          <a:prstGeom prst="rect">
            <a:avLst/>
          </a:prstGeom>
          <a:solidFill>
            <a:srgbClr val="57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86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11606-0544-4BB6-B306-915182DF2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2952A-8FC4-4BA9-8817-997C267A19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6528"/>
            <a:ext cx="2231472" cy="223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41605C-1E52-4BD9-8192-42B827A8ACE4}"/>
              </a:ext>
            </a:extLst>
          </p:cNvPr>
          <p:cNvSpPr/>
          <p:nvPr/>
        </p:nvSpPr>
        <p:spPr>
          <a:xfrm>
            <a:off x="0" y="0"/>
            <a:ext cx="2701256" cy="4026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7596E-80FA-4747-A259-989F74743D82}"/>
              </a:ext>
            </a:extLst>
          </p:cNvPr>
          <p:cNvSpPr/>
          <p:nvPr/>
        </p:nvSpPr>
        <p:spPr>
          <a:xfrm>
            <a:off x="2231472" y="0"/>
            <a:ext cx="536895" cy="402672"/>
          </a:xfrm>
          <a:prstGeom prst="rect">
            <a:avLst/>
          </a:prstGeom>
          <a:solidFill>
            <a:srgbClr val="4F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479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C9523-73D0-4A99-9EB5-537944542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91914-5A75-4A2B-8696-F7108FDDBC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0" y="3939698"/>
            <a:ext cx="2273564" cy="22735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D17389-AA1D-4795-8981-46BA3EFF9577}"/>
              </a:ext>
            </a:extLst>
          </p:cNvPr>
          <p:cNvSpPr/>
          <p:nvPr/>
        </p:nvSpPr>
        <p:spPr>
          <a:xfrm>
            <a:off x="-1" y="0"/>
            <a:ext cx="2877425" cy="402672"/>
          </a:xfrm>
          <a:prstGeom prst="rect">
            <a:avLst/>
          </a:prstGeom>
          <a:solidFill>
            <a:srgbClr val="AA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72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40607-B53A-4B9E-B4E3-0B5FF3EFC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F71BA-39C7-4B33-821E-1BEE8C31BF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35" y="1270235"/>
            <a:ext cx="2455176" cy="24551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09FA4-53DB-4D2F-85E5-7739C00D177C}"/>
              </a:ext>
            </a:extLst>
          </p:cNvPr>
          <p:cNvSpPr/>
          <p:nvPr/>
        </p:nvSpPr>
        <p:spPr>
          <a:xfrm>
            <a:off x="-1" y="0"/>
            <a:ext cx="2374085" cy="813732"/>
          </a:xfrm>
          <a:prstGeom prst="rect">
            <a:avLst/>
          </a:prstGeom>
          <a:solidFill>
            <a:srgbClr val="52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892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638BE-950D-4BF2-B585-DC379AF91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D456A0-8BA8-4934-AFEA-B333B6C9C9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0" y="4231547"/>
            <a:ext cx="1784058" cy="17840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77798-26FA-4E60-A697-9EF7DEBBB7BE}"/>
              </a:ext>
            </a:extLst>
          </p:cNvPr>
          <p:cNvSpPr/>
          <p:nvPr/>
        </p:nvSpPr>
        <p:spPr>
          <a:xfrm>
            <a:off x="0" y="0"/>
            <a:ext cx="2466364" cy="402672"/>
          </a:xfrm>
          <a:prstGeom prst="rect">
            <a:avLst/>
          </a:prstGeom>
          <a:solidFill>
            <a:srgbClr val="444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38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5</cp:revision>
  <dcterms:created xsi:type="dcterms:W3CDTF">2021-01-05T07:47:13Z</dcterms:created>
  <dcterms:modified xsi:type="dcterms:W3CDTF">2021-01-05T08:27:40Z</dcterms:modified>
</cp:coreProperties>
</file>